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89" r:id="rId4"/>
    <p:sldId id="257" r:id="rId5"/>
    <p:sldId id="280" r:id="rId6"/>
    <p:sldId id="261" r:id="rId7"/>
    <p:sldId id="267" r:id="rId8"/>
    <p:sldId id="298" r:id="rId9"/>
    <p:sldId id="297" r:id="rId10"/>
    <p:sldId id="299" r:id="rId11"/>
    <p:sldId id="301" r:id="rId12"/>
    <p:sldId id="296" r:id="rId13"/>
    <p:sldId id="264" r:id="rId14"/>
    <p:sldId id="282" r:id="rId15"/>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9" d="100"/>
          <a:sy n="99" d="100"/>
        </p:scale>
        <p:origin x="90" y="480"/>
      </p:cViewPr>
      <p:guideLst>
        <p:guide orient="horz" pos="2115"/>
        <p:guide pos="3863"/>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08847-5D92-0B3F-F677-3D5B2936E6C7}"/>
              </a:ext>
            </a:extLst>
          </p:cNvPr>
          <p:cNvSpPr>
            <a:spLocks noGrp="1"/>
          </p:cNvSpPr>
          <p:nvPr>
            <p:ph type="ctrTitle"/>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p>
        </p:txBody>
      </p:sp>
      <p:sp>
        <p:nvSpPr>
          <p:cNvPr id="3" name="副标题 2">
            <a:extLst>
              <a:ext uri="{FF2B5EF4-FFF2-40B4-BE49-F238E27FC236}">
                <a16:creationId xmlns:a16="http://schemas.microsoft.com/office/drawing/2014/main" id="{B15AB8AA-1CB8-063C-F335-99524D7EAAAA}"/>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p>
        </p:txBody>
      </p:sp>
      <p:sp>
        <p:nvSpPr>
          <p:cNvPr id="4" name="日期占位符 3">
            <a:extLst>
              <a:ext uri="{FF2B5EF4-FFF2-40B4-BE49-F238E27FC236}">
                <a16:creationId xmlns:a16="http://schemas.microsoft.com/office/drawing/2014/main" id="{81C3D9C0-4CD0-81E6-85C5-C4C5179A6A6F}"/>
              </a:ext>
            </a:extLst>
          </p:cNvPr>
          <p:cNvSpPr>
            <a:spLocks noGrp="1"/>
          </p:cNvSpPr>
          <p:nvPr>
            <p:ph type="dt" sz="half" idx="10"/>
          </p:nvPr>
        </p:nvSpPr>
        <p:spPr/>
        <p:txBody>
          <a:bodyPr>
            <a:normAutofit/>
          </a:bodyPr>
          <a:lstStyle/>
          <a:p>
            <a:fld id="{D14C03E1-C682-4943-9FBA-1DCBC9DB975D}" type="datetimeFigureOut">
              <a:rPr lang="vi-VN" altLang="vi-VN" sz="1100" smtClean="0">
                <a:latin typeface="Noto Sans"/>
                <a:ea typeface="Noto Sans"/>
              </a:rPr>
              <a:t>27/04/2025</a:t>
            </a:fld>
            <a:endParaRPr lang="zh-CN" altLang="en-US"/>
          </a:p>
        </p:txBody>
      </p:sp>
      <p:sp>
        <p:nvSpPr>
          <p:cNvPr id="5" name="页脚占位符 4">
            <a:extLst>
              <a:ext uri="{FF2B5EF4-FFF2-40B4-BE49-F238E27FC236}">
                <a16:creationId xmlns:a16="http://schemas.microsoft.com/office/drawing/2014/main" id="{CC5168F5-8047-4E38-879B-08DA291A65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A49B46-1FA0-CD03-81C5-1F4B28835CDA}"/>
              </a:ext>
            </a:extLst>
          </p:cNvPr>
          <p:cNvSpPr>
            <a:spLocks noGrp="1"/>
          </p:cNvSpPr>
          <p:nvPr>
            <p:ph type="sldNum" sz="quarter" idx="12"/>
          </p:nvPr>
        </p:nvSpPr>
        <p:spPr/>
        <p:txBody>
          <a:bodyPr>
            <a:normAutofit/>
          </a:body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1380976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2BBFF-FB2D-72B3-92D1-4B85C5785364}"/>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竖排文字占位符 2">
            <a:extLst>
              <a:ext uri="{FF2B5EF4-FFF2-40B4-BE49-F238E27FC236}">
                <a16:creationId xmlns:a16="http://schemas.microsoft.com/office/drawing/2014/main" id="{A862E524-1327-691B-5276-2DA4E6F638FF}"/>
              </a:ext>
            </a:extLst>
          </p:cNvPr>
          <p:cNvSpPr>
            <a:spLocks noGrp="1"/>
          </p:cNvSpPr>
          <p:nvPr>
            <p:ph type="body" orient="vert" idx="1"/>
          </p:nvPr>
        </p:nvSpPr>
        <p:spPr/>
        <p:txBody>
          <a:bodyPr vert="vert">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9123B018-B2BE-9440-F709-D31D7C028738}"/>
              </a:ext>
            </a:extLst>
          </p:cNvPr>
          <p:cNvSpPr>
            <a:spLocks noGrp="1"/>
          </p:cNvSpPr>
          <p:nvPr>
            <p:ph type="dt" sz="half" idx="10"/>
          </p:nvPr>
        </p:nvSpPr>
        <p:spPr/>
        <p:txBody>
          <a:bodyPr>
            <a:normAutofit/>
          </a:bodyPr>
          <a:lstStyle/>
          <a:p>
            <a:fld id="{D14C03E1-C682-4943-9FBA-1DCBC9DB975D}" type="datetimeFigureOut">
              <a:rPr lang="vi-VN" altLang="vi-VN" sz="1100" smtClean="0">
                <a:latin typeface="Noto Sans"/>
                <a:ea typeface="Noto Sans"/>
              </a:rPr>
              <a:t>27/04/2025</a:t>
            </a:fld>
            <a:endParaRPr lang="zh-CN" altLang="en-US"/>
          </a:p>
        </p:txBody>
      </p:sp>
      <p:sp>
        <p:nvSpPr>
          <p:cNvPr id="5" name="页脚占位符 4">
            <a:extLst>
              <a:ext uri="{FF2B5EF4-FFF2-40B4-BE49-F238E27FC236}">
                <a16:creationId xmlns:a16="http://schemas.microsoft.com/office/drawing/2014/main" id="{227FED0B-C5F5-FEAF-6087-9EC9A76D41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7E46E3-4C8E-829A-7E54-AA74C7F68D31}"/>
              </a:ext>
            </a:extLst>
          </p:cNvPr>
          <p:cNvSpPr>
            <a:spLocks noGrp="1"/>
          </p:cNvSpPr>
          <p:nvPr>
            <p:ph type="sldNum" sz="quarter" idx="12"/>
          </p:nvPr>
        </p:nvSpPr>
        <p:spPr/>
        <p:txBody>
          <a:bodyPr>
            <a:normAutofit/>
          </a:body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270602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D448240-CAFB-2559-7695-BCB31E40BE17}"/>
              </a:ext>
            </a:extLst>
          </p:cNvPr>
          <p:cNvSpPr>
            <a:spLocks noGrp="1"/>
          </p:cNvSpPr>
          <p:nvPr>
            <p:ph type="title" orient="vert"/>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p>
        </p:txBody>
      </p:sp>
      <p:sp>
        <p:nvSpPr>
          <p:cNvPr id="3" name="竖排文字占位符 2">
            <a:extLst>
              <a:ext uri="{FF2B5EF4-FFF2-40B4-BE49-F238E27FC236}">
                <a16:creationId xmlns:a16="http://schemas.microsoft.com/office/drawing/2014/main" id="{886D40F9-79DD-6E7F-FA6C-4511952AC2C5}"/>
              </a:ext>
            </a:extLst>
          </p:cNvPr>
          <p:cNvSpPr>
            <a:spLocks noGrp="1"/>
          </p:cNvSpPr>
          <p:nvPr>
            <p:ph type="body" orient="vert" idx="1"/>
          </p:nvPr>
        </p:nvSpPr>
        <p:spPr>
          <a:xfrm>
            <a:off x="838200" y="365125"/>
            <a:ext cx="7734300" cy="5811838"/>
          </a:xfrm>
        </p:spPr>
        <p:txBody>
          <a:bodyPr vert="vert">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290B1D62-257E-FADB-C2B0-780F0B0C9C14}"/>
              </a:ext>
            </a:extLst>
          </p:cNvPr>
          <p:cNvSpPr>
            <a:spLocks noGrp="1"/>
          </p:cNvSpPr>
          <p:nvPr>
            <p:ph type="dt" sz="half" idx="10"/>
          </p:nvPr>
        </p:nvSpPr>
        <p:spPr/>
        <p:txBody>
          <a:bodyPr>
            <a:normAutofit/>
          </a:bodyPr>
          <a:lstStyle/>
          <a:p>
            <a:fld id="{D14C03E1-C682-4943-9FBA-1DCBC9DB975D}" type="datetimeFigureOut">
              <a:rPr lang="vi-VN" altLang="vi-VN" sz="1100" smtClean="0">
                <a:latin typeface="Noto Sans"/>
                <a:ea typeface="Noto Sans"/>
              </a:rPr>
              <a:t>27/04/2025</a:t>
            </a:fld>
            <a:endParaRPr lang="zh-CN" altLang="en-US"/>
          </a:p>
        </p:txBody>
      </p:sp>
      <p:sp>
        <p:nvSpPr>
          <p:cNvPr id="5" name="页脚占位符 4">
            <a:extLst>
              <a:ext uri="{FF2B5EF4-FFF2-40B4-BE49-F238E27FC236}">
                <a16:creationId xmlns:a16="http://schemas.microsoft.com/office/drawing/2014/main" id="{E1CFA0DC-400D-CC01-A904-805D8DE401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4A640A-6472-AAF2-40C9-EAFE1389F2B3}"/>
              </a:ext>
            </a:extLst>
          </p:cNvPr>
          <p:cNvSpPr>
            <a:spLocks noGrp="1"/>
          </p:cNvSpPr>
          <p:nvPr>
            <p:ph type="sldNum" sz="quarter" idx="12"/>
          </p:nvPr>
        </p:nvSpPr>
        <p:spPr/>
        <p:txBody>
          <a:bodyPr>
            <a:normAutofit/>
          </a:body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746025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EE775-7EF7-D303-D5FD-76264D7911BF}"/>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FBD0A90C-0120-2AA9-3EFF-A3B5653221D0}"/>
              </a:ext>
            </a:extLst>
          </p:cNvPr>
          <p:cNvSpPr>
            <a:spLocks noGrp="1"/>
          </p:cNvSpPr>
          <p:nvPr>
            <p:ph idx="1"/>
          </p:nvPr>
        </p:nvSpPr>
        <p:spPr/>
        <p:txBody>
          <a:bodyPr>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F999DE70-633F-F651-4BC9-E4EF186C7CD4}"/>
              </a:ext>
            </a:extLst>
          </p:cNvPr>
          <p:cNvSpPr>
            <a:spLocks noGrp="1"/>
          </p:cNvSpPr>
          <p:nvPr>
            <p:ph type="dt" sz="half" idx="10"/>
          </p:nvPr>
        </p:nvSpPr>
        <p:spPr/>
        <p:txBody>
          <a:bodyPr>
            <a:normAutofit/>
          </a:bodyPr>
          <a:lstStyle/>
          <a:p>
            <a:fld id="{D14C03E1-C682-4943-9FBA-1DCBC9DB975D}" type="datetimeFigureOut">
              <a:rPr lang="vi-VN" altLang="vi-VN" sz="1100" smtClean="0">
                <a:latin typeface="Noto Sans"/>
                <a:ea typeface="Noto Sans"/>
              </a:rPr>
              <a:t>27/04/2025</a:t>
            </a:fld>
            <a:endParaRPr lang="zh-CN" altLang="en-US"/>
          </a:p>
        </p:txBody>
      </p:sp>
      <p:sp>
        <p:nvSpPr>
          <p:cNvPr id="5" name="页脚占位符 4">
            <a:extLst>
              <a:ext uri="{FF2B5EF4-FFF2-40B4-BE49-F238E27FC236}">
                <a16:creationId xmlns:a16="http://schemas.microsoft.com/office/drawing/2014/main" id="{41581639-F2CC-9213-0C36-11CE7E9BB1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99403A-3EED-BEAD-011C-7D27275AA47E}"/>
              </a:ext>
            </a:extLst>
          </p:cNvPr>
          <p:cNvSpPr>
            <a:spLocks noGrp="1"/>
          </p:cNvSpPr>
          <p:nvPr>
            <p:ph type="sldNum" sz="quarter" idx="12"/>
          </p:nvPr>
        </p:nvSpPr>
        <p:spPr/>
        <p:txBody>
          <a:bodyPr>
            <a:normAutofit/>
          </a:body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3837196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AAA4C-3693-3ED2-8D76-0903E33692E4}"/>
              </a:ext>
            </a:extLst>
          </p:cNvPr>
          <p:cNvSpPr>
            <a:spLocks noGrp="1"/>
          </p:cNvSpPr>
          <p:nvPr>
            <p:ph type="title"/>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p>
        </p:txBody>
      </p:sp>
      <p:sp>
        <p:nvSpPr>
          <p:cNvPr id="3" name="文本占位符 2">
            <a:extLst>
              <a:ext uri="{FF2B5EF4-FFF2-40B4-BE49-F238E27FC236}">
                <a16:creationId xmlns:a16="http://schemas.microsoft.com/office/drawing/2014/main" id="{E7461A07-BB15-7838-3161-DC25C3957EB8}"/>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Bấm vào đây để chỉnh sửa kiểu văn bản chính</a:t>
            </a:r>
          </a:p>
        </p:txBody>
      </p:sp>
      <p:sp>
        <p:nvSpPr>
          <p:cNvPr id="4" name="日期占位符 3">
            <a:extLst>
              <a:ext uri="{FF2B5EF4-FFF2-40B4-BE49-F238E27FC236}">
                <a16:creationId xmlns:a16="http://schemas.microsoft.com/office/drawing/2014/main" id="{4CDA5B60-0286-0E8D-5BED-EE5513F21633}"/>
              </a:ext>
            </a:extLst>
          </p:cNvPr>
          <p:cNvSpPr>
            <a:spLocks noGrp="1"/>
          </p:cNvSpPr>
          <p:nvPr>
            <p:ph type="dt" sz="half" idx="10"/>
          </p:nvPr>
        </p:nvSpPr>
        <p:spPr/>
        <p:txBody>
          <a:bodyPr>
            <a:normAutofit/>
          </a:bodyPr>
          <a:lstStyle/>
          <a:p>
            <a:fld id="{D14C03E1-C682-4943-9FBA-1DCBC9DB975D}" type="datetimeFigureOut">
              <a:rPr lang="vi-VN" altLang="vi-VN" sz="1100" smtClean="0">
                <a:latin typeface="Noto Sans"/>
                <a:ea typeface="Noto Sans"/>
              </a:rPr>
              <a:t>27/04/2025</a:t>
            </a:fld>
            <a:endParaRPr lang="zh-CN" altLang="en-US"/>
          </a:p>
        </p:txBody>
      </p:sp>
      <p:sp>
        <p:nvSpPr>
          <p:cNvPr id="5" name="页脚占位符 4">
            <a:extLst>
              <a:ext uri="{FF2B5EF4-FFF2-40B4-BE49-F238E27FC236}">
                <a16:creationId xmlns:a16="http://schemas.microsoft.com/office/drawing/2014/main" id="{1B3BD3C1-212D-A3EC-5CA7-88517482DE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363A25-F5D4-926F-936D-1A5978F52CC6}"/>
              </a:ext>
            </a:extLst>
          </p:cNvPr>
          <p:cNvSpPr>
            <a:spLocks noGrp="1"/>
          </p:cNvSpPr>
          <p:nvPr>
            <p:ph type="sldNum" sz="quarter" idx="12"/>
          </p:nvPr>
        </p:nvSpPr>
        <p:spPr/>
        <p:txBody>
          <a:bodyPr>
            <a:normAutofit/>
          </a:body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8473620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10DAA-5447-CE3D-3C30-6626D40DA778}"/>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98702B84-D2B9-AB1F-FEB8-0D381631DA90}"/>
              </a:ext>
            </a:extLst>
          </p:cNvPr>
          <p:cNvSpPr>
            <a:spLocks noGrp="1"/>
          </p:cNvSpPr>
          <p:nvPr>
            <p:ph sz="half" idx="1"/>
          </p:nvPr>
        </p:nvSpPr>
        <p:spPr>
          <a:xfrm>
            <a:off x="838200" y="1825625"/>
            <a:ext cx="5181600" cy="435133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内容占位符 3">
            <a:extLst>
              <a:ext uri="{FF2B5EF4-FFF2-40B4-BE49-F238E27FC236}">
                <a16:creationId xmlns:a16="http://schemas.microsoft.com/office/drawing/2014/main" id="{10E652E6-03FB-FCCE-B1E1-2E5C2DAD457D}"/>
              </a:ext>
            </a:extLst>
          </p:cNvPr>
          <p:cNvSpPr>
            <a:spLocks noGrp="1"/>
          </p:cNvSpPr>
          <p:nvPr>
            <p:ph sz="half" idx="2"/>
          </p:nvPr>
        </p:nvSpPr>
        <p:spPr>
          <a:xfrm>
            <a:off x="6172200" y="1825625"/>
            <a:ext cx="5181600" cy="435133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5" name="日期占位符 4">
            <a:extLst>
              <a:ext uri="{FF2B5EF4-FFF2-40B4-BE49-F238E27FC236}">
                <a16:creationId xmlns:a16="http://schemas.microsoft.com/office/drawing/2014/main" id="{EEB5F58D-9A78-48AA-73B6-2420E7D49E12}"/>
              </a:ext>
            </a:extLst>
          </p:cNvPr>
          <p:cNvSpPr>
            <a:spLocks noGrp="1"/>
          </p:cNvSpPr>
          <p:nvPr>
            <p:ph type="dt" sz="half" idx="10"/>
          </p:nvPr>
        </p:nvSpPr>
        <p:spPr/>
        <p:txBody>
          <a:bodyPr>
            <a:normAutofit/>
          </a:bodyPr>
          <a:lstStyle/>
          <a:p>
            <a:fld id="{D14C03E1-C682-4943-9FBA-1DCBC9DB975D}" type="datetimeFigureOut">
              <a:rPr lang="vi-VN" altLang="vi-VN" sz="1100" smtClean="0">
                <a:latin typeface="Noto Sans"/>
                <a:ea typeface="Noto Sans"/>
              </a:rPr>
              <a:t>27/04/2025</a:t>
            </a:fld>
            <a:endParaRPr lang="zh-CN" altLang="en-US"/>
          </a:p>
        </p:txBody>
      </p:sp>
      <p:sp>
        <p:nvSpPr>
          <p:cNvPr id="6" name="页脚占位符 5">
            <a:extLst>
              <a:ext uri="{FF2B5EF4-FFF2-40B4-BE49-F238E27FC236}">
                <a16:creationId xmlns:a16="http://schemas.microsoft.com/office/drawing/2014/main" id="{1BDBD8C4-C3EF-A022-F792-8779AB15E8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4DCB0B-BB80-87A3-507C-A4895558FEC5}"/>
              </a:ext>
            </a:extLst>
          </p:cNvPr>
          <p:cNvSpPr>
            <a:spLocks noGrp="1"/>
          </p:cNvSpPr>
          <p:nvPr>
            <p:ph type="sldNum" sz="quarter" idx="12"/>
          </p:nvPr>
        </p:nvSpPr>
        <p:spPr/>
        <p:txBody>
          <a:bodyPr>
            <a:normAutofit/>
          </a:body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3397515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2B2E0-A89F-D1F6-9A2F-96AA992AA591}"/>
              </a:ext>
            </a:extLst>
          </p:cNvPr>
          <p:cNvSpPr>
            <a:spLocks noGrp="1"/>
          </p:cNvSpPr>
          <p:nvPr>
            <p:ph type="title"/>
          </p:nvPr>
        </p:nvSpPr>
        <p:spPr>
          <a:xfrm>
            <a:off x="839788" y="365125"/>
            <a:ext cx="10515600" cy="1325563"/>
          </a:xfrm>
        </p:spPr>
        <p:txBody>
          <a:bodyPr>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7647E9B0-D96C-5A9F-8B0E-18A4FA7E086E}"/>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p>
        </p:txBody>
      </p:sp>
      <p:sp>
        <p:nvSpPr>
          <p:cNvPr id="4" name="内容占位符 3">
            <a:extLst>
              <a:ext uri="{FF2B5EF4-FFF2-40B4-BE49-F238E27FC236}">
                <a16:creationId xmlns:a16="http://schemas.microsoft.com/office/drawing/2014/main" id="{C56F764E-2743-A582-3043-407EB2F2E547}"/>
              </a:ext>
            </a:extLst>
          </p:cNvPr>
          <p:cNvSpPr>
            <a:spLocks noGrp="1"/>
          </p:cNvSpPr>
          <p:nvPr>
            <p:ph sz="half" idx="2"/>
          </p:nvPr>
        </p:nvSpPr>
        <p:spPr>
          <a:xfrm>
            <a:off x="839788" y="2505075"/>
            <a:ext cx="5157787" cy="368458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5" name="文本占位符 4">
            <a:extLst>
              <a:ext uri="{FF2B5EF4-FFF2-40B4-BE49-F238E27FC236}">
                <a16:creationId xmlns:a16="http://schemas.microsoft.com/office/drawing/2014/main" id="{9E260422-4BA6-AC82-BCFC-3601B2531E83}"/>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p>
        </p:txBody>
      </p:sp>
      <p:sp>
        <p:nvSpPr>
          <p:cNvPr id="6" name="内容占位符 5">
            <a:extLst>
              <a:ext uri="{FF2B5EF4-FFF2-40B4-BE49-F238E27FC236}">
                <a16:creationId xmlns:a16="http://schemas.microsoft.com/office/drawing/2014/main" id="{D13C4B32-BA20-E5A8-6610-ADE8C9FA3313}"/>
              </a:ext>
            </a:extLst>
          </p:cNvPr>
          <p:cNvSpPr>
            <a:spLocks noGrp="1"/>
          </p:cNvSpPr>
          <p:nvPr>
            <p:ph sz="quarter" idx="4"/>
          </p:nvPr>
        </p:nvSpPr>
        <p:spPr>
          <a:xfrm>
            <a:off x="6172200" y="2505075"/>
            <a:ext cx="5183188" cy="368458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7" name="日期占位符 6">
            <a:extLst>
              <a:ext uri="{FF2B5EF4-FFF2-40B4-BE49-F238E27FC236}">
                <a16:creationId xmlns:a16="http://schemas.microsoft.com/office/drawing/2014/main" id="{827235B4-17FF-C338-5510-96E90802ED46}"/>
              </a:ext>
            </a:extLst>
          </p:cNvPr>
          <p:cNvSpPr>
            <a:spLocks noGrp="1"/>
          </p:cNvSpPr>
          <p:nvPr>
            <p:ph type="dt" sz="half" idx="10"/>
          </p:nvPr>
        </p:nvSpPr>
        <p:spPr/>
        <p:txBody>
          <a:bodyPr>
            <a:normAutofit/>
          </a:bodyPr>
          <a:lstStyle/>
          <a:p>
            <a:fld id="{D14C03E1-C682-4943-9FBA-1DCBC9DB975D}" type="datetimeFigureOut">
              <a:rPr lang="vi-VN" altLang="vi-VN" sz="1100" smtClean="0">
                <a:latin typeface="Noto Sans"/>
                <a:ea typeface="Noto Sans"/>
              </a:rPr>
              <a:t>27/04/2025</a:t>
            </a:fld>
            <a:endParaRPr lang="zh-CN" altLang="en-US"/>
          </a:p>
        </p:txBody>
      </p:sp>
      <p:sp>
        <p:nvSpPr>
          <p:cNvPr id="8" name="页脚占位符 7">
            <a:extLst>
              <a:ext uri="{FF2B5EF4-FFF2-40B4-BE49-F238E27FC236}">
                <a16:creationId xmlns:a16="http://schemas.microsoft.com/office/drawing/2014/main" id="{87F2D98F-7729-24A1-FE50-B94C784DB23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5AAEC7-6146-1927-C84C-D21CA4B67FEF}"/>
              </a:ext>
            </a:extLst>
          </p:cNvPr>
          <p:cNvSpPr>
            <a:spLocks noGrp="1"/>
          </p:cNvSpPr>
          <p:nvPr>
            <p:ph type="sldNum" sz="quarter" idx="12"/>
          </p:nvPr>
        </p:nvSpPr>
        <p:spPr/>
        <p:txBody>
          <a:bodyPr>
            <a:normAutofit/>
          </a:body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2148880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D9CC3-CC35-0B5D-878A-861993B7AA36}"/>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日期占位符 2">
            <a:extLst>
              <a:ext uri="{FF2B5EF4-FFF2-40B4-BE49-F238E27FC236}">
                <a16:creationId xmlns:a16="http://schemas.microsoft.com/office/drawing/2014/main" id="{13C8F64D-699C-569C-8C39-A51C9D4A8F61}"/>
              </a:ext>
            </a:extLst>
          </p:cNvPr>
          <p:cNvSpPr>
            <a:spLocks noGrp="1"/>
          </p:cNvSpPr>
          <p:nvPr>
            <p:ph type="dt" sz="half" idx="10"/>
          </p:nvPr>
        </p:nvSpPr>
        <p:spPr/>
        <p:txBody>
          <a:bodyPr>
            <a:normAutofit/>
          </a:bodyPr>
          <a:lstStyle/>
          <a:p>
            <a:fld id="{D14C03E1-C682-4943-9FBA-1DCBC9DB975D}" type="datetimeFigureOut">
              <a:rPr lang="vi-VN" altLang="vi-VN" sz="1100" smtClean="0">
                <a:latin typeface="Noto Sans"/>
                <a:ea typeface="Noto Sans"/>
              </a:rPr>
              <a:t>27/04/2025</a:t>
            </a:fld>
            <a:endParaRPr lang="zh-CN" altLang="en-US"/>
          </a:p>
        </p:txBody>
      </p:sp>
      <p:sp>
        <p:nvSpPr>
          <p:cNvPr id="4" name="页脚占位符 3">
            <a:extLst>
              <a:ext uri="{FF2B5EF4-FFF2-40B4-BE49-F238E27FC236}">
                <a16:creationId xmlns:a16="http://schemas.microsoft.com/office/drawing/2014/main" id="{9DDC0985-EA00-ADD6-6C9E-1EB710BC485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A26595B-0DEF-D62E-F114-CBC4E63A93B9}"/>
              </a:ext>
            </a:extLst>
          </p:cNvPr>
          <p:cNvSpPr>
            <a:spLocks noGrp="1"/>
          </p:cNvSpPr>
          <p:nvPr>
            <p:ph type="sldNum" sz="quarter" idx="12"/>
          </p:nvPr>
        </p:nvSpPr>
        <p:spPr/>
        <p:txBody>
          <a:bodyPr>
            <a:normAutofit/>
          </a:body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824366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CFB6ED-DF6E-95B5-700F-6805582CC669}"/>
              </a:ext>
            </a:extLst>
          </p:cNvPr>
          <p:cNvSpPr>
            <a:spLocks noGrp="1"/>
          </p:cNvSpPr>
          <p:nvPr>
            <p:ph type="dt" sz="half" idx="10"/>
          </p:nvPr>
        </p:nvSpPr>
        <p:spPr/>
        <p:txBody>
          <a:bodyPr>
            <a:normAutofit/>
          </a:bodyPr>
          <a:lstStyle/>
          <a:p>
            <a:fld id="{D14C03E1-C682-4943-9FBA-1DCBC9DB975D}" type="datetimeFigureOut">
              <a:rPr lang="vi-VN" altLang="vi-VN" sz="1100" smtClean="0">
                <a:latin typeface="Noto Sans"/>
                <a:ea typeface="Noto Sans"/>
              </a:rPr>
              <a:t>27/04/2025</a:t>
            </a:fld>
            <a:endParaRPr lang="zh-CN" altLang="en-US"/>
          </a:p>
        </p:txBody>
      </p:sp>
      <p:sp>
        <p:nvSpPr>
          <p:cNvPr id="3" name="页脚占位符 2">
            <a:extLst>
              <a:ext uri="{FF2B5EF4-FFF2-40B4-BE49-F238E27FC236}">
                <a16:creationId xmlns:a16="http://schemas.microsoft.com/office/drawing/2014/main" id="{7941B1B1-666E-2A80-F939-DCD3F6966F9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23C3022-2F44-4A94-04F6-C09C2817535D}"/>
              </a:ext>
            </a:extLst>
          </p:cNvPr>
          <p:cNvSpPr>
            <a:spLocks noGrp="1"/>
          </p:cNvSpPr>
          <p:nvPr>
            <p:ph type="sldNum" sz="quarter" idx="12"/>
          </p:nvPr>
        </p:nvSpPr>
        <p:spPr/>
        <p:txBody>
          <a:bodyPr>
            <a:normAutofit/>
          </a:body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150026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C0F28F-FCE0-2463-974B-FBBAB6EB07C8}"/>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内容占位符 2">
            <a:extLst>
              <a:ext uri="{FF2B5EF4-FFF2-40B4-BE49-F238E27FC236}">
                <a16:creationId xmlns:a16="http://schemas.microsoft.com/office/drawing/2014/main" id="{8395D1FF-5E86-2D06-C97B-646207C0DD5F}"/>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文本占位符 3">
            <a:extLst>
              <a:ext uri="{FF2B5EF4-FFF2-40B4-BE49-F238E27FC236}">
                <a16:creationId xmlns:a16="http://schemas.microsoft.com/office/drawing/2014/main" id="{B9F528BA-0E72-31AE-EC9A-27EAE569D654}"/>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p>
        </p:txBody>
      </p:sp>
      <p:sp>
        <p:nvSpPr>
          <p:cNvPr id="5" name="日期占位符 4">
            <a:extLst>
              <a:ext uri="{FF2B5EF4-FFF2-40B4-BE49-F238E27FC236}">
                <a16:creationId xmlns:a16="http://schemas.microsoft.com/office/drawing/2014/main" id="{55FACD7D-A762-E02A-0713-1A2CB975D368}"/>
              </a:ext>
            </a:extLst>
          </p:cNvPr>
          <p:cNvSpPr>
            <a:spLocks noGrp="1"/>
          </p:cNvSpPr>
          <p:nvPr>
            <p:ph type="dt" sz="half" idx="10"/>
          </p:nvPr>
        </p:nvSpPr>
        <p:spPr/>
        <p:txBody>
          <a:bodyPr>
            <a:normAutofit/>
          </a:bodyPr>
          <a:lstStyle/>
          <a:p>
            <a:fld id="{D14C03E1-C682-4943-9FBA-1DCBC9DB975D}" type="datetimeFigureOut">
              <a:rPr lang="vi-VN" altLang="vi-VN" sz="1100" smtClean="0">
                <a:latin typeface="Noto Sans"/>
                <a:ea typeface="Noto Sans"/>
              </a:rPr>
              <a:t>27/04/2025</a:t>
            </a:fld>
            <a:endParaRPr lang="zh-CN" altLang="en-US"/>
          </a:p>
        </p:txBody>
      </p:sp>
      <p:sp>
        <p:nvSpPr>
          <p:cNvPr id="6" name="页脚占位符 5">
            <a:extLst>
              <a:ext uri="{FF2B5EF4-FFF2-40B4-BE49-F238E27FC236}">
                <a16:creationId xmlns:a16="http://schemas.microsoft.com/office/drawing/2014/main" id="{D43378C6-E1A5-5430-400E-A7E6C250EF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F76266-781F-B45C-71AC-BC701C0CECE1}"/>
              </a:ext>
            </a:extLst>
          </p:cNvPr>
          <p:cNvSpPr>
            <a:spLocks noGrp="1"/>
          </p:cNvSpPr>
          <p:nvPr>
            <p:ph type="sldNum" sz="quarter" idx="12"/>
          </p:nvPr>
        </p:nvSpPr>
        <p:spPr/>
        <p:txBody>
          <a:bodyPr>
            <a:normAutofit/>
          </a:body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7963597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AEB32-C00C-CF71-9A5E-E3D52589D55C}"/>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图片占位符 2">
            <a:extLst>
              <a:ext uri="{FF2B5EF4-FFF2-40B4-BE49-F238E27FC236}">
                <a16:creationId xmlns:a16="http://schemas.microsoft.com/office/drawing/2014/main" id="{1770D46D-3B18-5EE7-0BB1-EDC92D38B1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9D20797-1672-4C81-1CA8-EEC52C6A093B}"/>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p>
        </p:txBody>
      </p:sp>
      <p:sp>
        <p:nvSpPr>
          <p:cNvPr id="5" name="日期占位符 4">
            <a:extLst>
              <a:ext uri="{FF2B5EF4-FFF2-40B4-BE49-F238E27FC236}">
                <a16:creationId xmlns:a16="http://schemas.microsoft.com/office/drawing/2014/main" id="{D7D45E66-C7FB-BB28-4A9A-1DF752EE4966}"/>
              </a:ext>
            </a:extLst>
          </p:cNvPr>
          <p:cNvSpPr>
            <a:spLocks noGrp="1"/>
          </p:cNvSpPr>
          <p:nvPr>
            <p:ph type="dt" sz="half" idx="10"/>
          </p:nvPr>
        </p:nvSpPr>
        <p:spPr/>
        <p:txBody>
          <a:bodyPr>
            <a:normAutofit/>
          </a:bodyPr>
          <a:lstStyle/>
          <a:p>
            <a:fld id="{D14C03E1-C682-4943-9FBA-1DCBC9DB975D}" type="datetimeFigureOut">
              <a:rPr lang="vi-VN" altLang="vi-VN" sz="1100" smtClean="0">
                <a:latin typeface="Noto Sans"/>
                <a:ea typeface="Noto Sans"/>
              </a:rPr>
              <a:t>27/04/2025</a:t>
            </a:fld>
            <a:endParaRPr lang="zh-CN" altLang="en-US"/>
          </a:p>
        </p:txBody>
      </p:sp>
      <p:sp>
        <p:nvSpPr>
          <p:cNvPr id="6" name="页脚占位符 5">
            <a:extLst>
              <a:ext uri="{FF2B5EF4-FFF2-40B4-BE49-F238E27FC236}">
                <a16:creationId xmlns:a16="http://schemas.microsoft.com/office/drawing/2014/main" id="{F6F8AA32-A73A-3A09-9E67-0E3ABCD142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EA1BBA-6D91-5B44-10FD-66975A2D71A9}"/>
              </a:ext>
            </a:extLst>
          </p:cNvPr>
          <p:cNvSpPr>
            <a:spLocks noGrp="1"/>
          </p:cNvSpPr>
          <p:nvPr>
            <p:ph type="sldNum" sz="quarter" idx="12"/>
          </p:nvPr>
        </p:nvSpPr>
        <p:spPr/>
        <p:txBody>
          <a:bodyPr>
            <a:normAutofit/>
          </a:body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165553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0423B3-CA86-B89A-B6CF-98698319C47B}"/>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42533FF6-AA50-D701-FA7D-CE404A385E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EE1CAEDA-5DDC-3E0E-A781-7DD922FF09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D14C03E1-C682-4943-9FBA-1DCBC9DB975D}" type="datetimeFigureOut">
              <a:rPr lang="vi-VN" altLang="vi-VN" sz="1100" smtClean="0">
                <a:latin typeface="Noto Sans"/>
                <a:ea typeface="Noto Sans"/>
              </a:rPr>
              <a:t>27/04/2025</a:t>
            </a:fld>
            <a:endParaRPr lang="zh-CN" altLang="en-US"/>
          </a:p>
        </p:txBody>
      </p:sp>
      <p:sp>
        <p:nvSpPr>
          <p:cNvPr id="5" name="页脚占位符 4">
            <a:extLst>
              <a:ext uri="{FF2B5EF4-FFF2-40B4-BE49-F238E27FC236}">
                <a16:creationId xmlns:a16="http://schemas.microsoft.com/office/drawing/2014/main" id="{556C0D40-8077-CA5F-CBC8-CD39C6D7C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B604011-8B8C-A4C1-9482-6D3A998BDD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00296798-DE15-439F-A013-6BAE0580BB3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966045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300D2536-B4C6-FD2B-8C5C-6F0CD151208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t="15492"/>
          <a:stretch>
            <a:fillRect/>
          </a:stretch>
        </p:blipFill>
        <p:spPr>
          <a:xfrm>
            <a:off x="18990" y="-2"/>
            <a:ext cx="12171611" cy="6858000"/>
          </a:xfrm>
          <a:prstGeom prst="rect">
            <a:avLst/>
          </a:prstGeom>
        </p:spPr>
      </p:pic>
      <p:sp>
        <p:nvSpPr>
          <p:cNvPr id="10" name="矩形 9">
            <a:extLst>
              <a:ext uri="{FF2B5EF4-FFF2-40B4-BE49-F238E27FC236}">
                <a16:creationId xmlns:a16="http://schemas.microsoft.com/office/drawing/2014/main" id="{B95830A4-91A4-2BA8-F4CA-1DB6FC15D715}"/>
              </a:ext>
            </a:extLst>
          </p:cNvPr>
          <p:cNvSpPr/>
          <p:nvPr/>
        </p:nvSpPr>
        <p:spPr>
          <a:xfrm>
            <a:off x="-18989" y="0"/>
            <a:ext cx="12191999" cy="6858000"/>
          </a:xfrm>
          <a:prstGeom prst="rect">
            <a:avLst/>
          </a:prstGeom>
          <a:solidFill>
            <a:schemeClr val="tx1">
              <a:lumMod val="85000"/>
              <a:lumOff val="1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8F8AEDF-166B-563C-60D1-54B20F5D4807}"/>
              </a:ext>
            </a:extLst>
          </p:cNvPr>
          <p:cNvSpPr txBox="1"/>
          <p:nvPr/>
        </p:nvSpPr>
        <p:spPr>
          <a:xfrm>
            <a:off x="2312837" y="2297490"/>
            <a:ext cx="7504259" cy="2286000"/>
          </a:xfrm>
          <a:prstGeom prst="rect">
            <a:avLst/>
          </a:prstGeom>
          <a:noFill/>
          <a:scene3d>
            <a:camera prst="orthographicFront"/>
            <a:lightRig rig="flood" dir="t"/>
          </a:scene3d>
          <a:sp3d>
            <a:bevelT w="127000" h="273050" prst="relaxedInset"/>
            <a:bevelB w="57150"/>
          </a:sp3d>
        </p:spPr>
        <p:txBody>
          <a:bodyPr wrap="square">
            <a:normAutofit/>
            <a:sp3d extrusionH="139700" contourW="12700" prstMaterial="metal">
              <a:bevelT w="38100" h="38100" prst="relaxedInset"/>
              <a:bevelB w="38100" h="38100" prst="relaxedInset"/>
              <a:contourClr>
                <a:schemeClr val="bg1"/>
              </a:contourClr>
            </a:sp3d>
          </a:bodyPr>
          <a:lstStyle/>
          <a:p>
            <a:pPr algn="ctr"/>
            <a:r>
              <a:rPr lang="en-US" altLang="vi-VN" sz="7200" b="1" i="1" cap="all" dirty="0">
                <a:solidFill>
                  <a:schemeClr val="bg1"/>
                </a:solidFill>
                <a:latin typeface="Noto Sans"/>
                <a:ea typeface="Noto Sans"/>
              </a:rPr>
              <a:t>PHÂN TÍCH </a:t>
            </a:r>
          </a:p>
          <a:p>
            <a:pPr algn="ctr"/>
            <a:r>
              <a:rPr lang="en-US" altLang="vi-VN" sz="7200" b="1" i="1" cap="all" dirty="0">
                <a:solidFill>
                  <a:schemeClr val="bg1"/>
                </a:solidFill>
                <a:latin typeface="Noto Sans"/>
                <a:ea typeface="Noto Sans"/>
              </a:rPr>
              <a:t>GIỎ HÀNG</a:t>
            </a:r>
            <a:endParaRPr lang="vi-VN" altLang="vi-VN" sz="7200" b="1" i="1" cap="all" dirty="0">
              <a:solidFill>
                <a:schemeClr val="bg1"/>
              </a:solidFill>
              <a:latin typeface="Noto Sans"/>
              <a:ea typeface="Noto Sans"/>
            </a:endParaRPr>
          </a:p>
        </p:txBody>
      </p:sp>
      <p:grpSp>
        <p:nvGrpSpPr>
          <p:cNvPr id="63" name="组合 62">
            <a:extLst>
              <a:ext uri="{FF2B5EF4-FFF2-40B4-BE49-F238E27FC236}">
                <a16:creationId xmlns:a16="http://schemas.microsoft.com/office/drawing/2014/main" id="{6D0AF40C-775B-E694-1DD2-15F0103314BE}"/>
              </a:ext>
            </a:extLst>
          </p:cNvPr>
          <p:cNvGrpSpPr/>
          <p:nvPr/>
        </p:nvGrpSpPr>
        <p:grpSpPr>
          <a:xfrm>
            <a:off x="1961498" y="3819569"/>
            <a:ext cx="8343562" cy="1213826"/>
            <a:chOff x="1988705" y="3574067"/>
            <a:chExt cx="8343562" cy="1213826"/>
          </a:xfrm>
        </p:grpSpPr>
        <p:cxnSp>
          <p:nvCxnSpPr>
            <p:cNvPr id="44" name="直接连接符 43">
              <a:extLst>
                <a:ext uri="{FF2B5EF4-FFF2-40B4-BE49-F238E27FC236}">
                  <a16:creationId xmlns:a16="http://schemas.microsoft.com/office/drawing/2014/main" id="{D88390D2-1AAF-A356-E144-FB8C6270BC63}"/>
                </a:ext>
              </a:extLst>
            </p:cNvPr>
            <p:cNvCxnSpPr/>
            <p:nvPr/>
          </p:nvCxnSpPr>
          <p:spPr>
            <a:xfrm>
              <a:off x="5094499" y="4475967"/>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B6DF17D-742E-0522-C67E-0A1D93E111E1}"/>
                </a:ext>
              </a:extLst>
            </p:cNvPr>
            <p:cNvCxnSpPr/>
            <p:nvPr/>
          </p:nvCxnSpPr>
          <p:spPr>
            <a:xfrm flipH="1">
              <a:off x="2002101"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E3854E1-53D1-C0FF-86AB-9D48E8447C43}"/>
                </a:ext>
              </a:extLst>
            </p:cNvPr>
            <p:cNvCxnSpPr/>
            <p:nvPr/>
          </p:nvCxnSpPr>
          <p:spPr>
            <a:xfrm flipH="1" flipV="1">
              <a:off x="2161787" y="4472369"/>
              <a:ext cx="2956313" cy="10794"/>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sp>
          <p:nvSpPr>
            <p:cNvPr id="36" name="平行四边形 35">
              <a:extLst>
                <a:ext uri="{FF2B5EF4-FFF2-40B4-BE49-F238E27FC236}">
                  <a16:creationId xmlns:a16="http://schemas.microsoft.com/office/drawing/2014/main" id="{CA6A1E97-D157-A9C2-BC35-B864324DA379}"/>
                </a:ext>
              </a:extLst>
            </p:cNvPr>
            <p:cNvSpPr/>
            <p:nvPr/>
          </p:nvSpPr>
          <p:spPr>
            <a:xfrm flipH="1">
              <a:off x="5257178" y="4375249"/>
              <a:ext cx="1677644" cy="215829"/>
            </a:xfrm>
            <a:prstGeom prst="parallelogram">
              <a:avLst>
                <a:gd name="adj" fmla="val 91145"/>
              </a:avLst>
            </a:prstGeom>
            <a:solidFill>
              <a:schemeClr val="bg1"/>
            </a:solidFill>
            <a:ln w="31750">
              <a:noFill/>
            </a:ln>
            <a:scene3d>
              <a:camera prst="orthographicFront"/>
              <a:lightRig rig="chilly" dir="t">
                <a:rot lat="0" lon="0" rev="4800000"/>
              </a:lightRig>
            </a:scene3d>
            <a:sp3d prstMaterial="dkEdge">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5E580CDE-4D79-FCBD-F8D7-6B022F59FFE6}"/>
                </a:ext>
              </a:extLst>
            </p:cNvPr>
            <p:cNvCxnSpPr/>
            <p:nvPr/>
          </p:nvCxnSpPr>
          <p:spPr>
            <a:xfrm flipH="1">
              <a:off x="5387160" y="4779801"/>
              <a:ext cx="1991940"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C6F29658-D17F-8430-491C-3773F060A4E4}"/>
                </a:ext>
              </a:extLst>
            </p:cNvPr>
            <p:cNvCxnSpPr/>
            <p:nvPr/>
          </p:nvCxnSpPr>
          <p:spPr>
            <a:xfrm>
              <a:off x="6876701" y="4222549"/>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8EE9F6E-6C28-DD6B-E0A5-5BE75F5B198E}"/>
                </a:ext>
              </a:extLst>
            </p:cNvPr>
            <p:cNvCxnSpPr/>
            <p:nvPr/>
          </p:nvCxnSpPr>
          <p:spPr>
            <a:xfrm flipH="1">
              <a:off x="7169362" y="4526383"/>
              <a:ext cx="2982028"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1306CFC-7385-BEA9-4DEC-010D9F9627DF}"/>
                </a:ext>
              </a:extLst>
            </p:cNvPr>
            <p:cNvCxnSpPr/>
            <p:nvPr/>
          </p:nvCxnSpPr>
          <p:spPr>
            <a:xfrm flipH="1">
              <a:off x="10332267"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275891C-3AC6-05D5-40EC-55B1D53D50C0}"/>
                </a:ext>
              </a:extLst>
            </p:cNvPr>
            <p:cNvCxnSpPr/>
            <p:nvPr/>
          </p:nvCxnSpPr>
          <p:spPr>
            <a:xfrm>
              <a:off x="1988705" y="4214457"/>
              <a:ext cx="173082" cy="25791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713B199-8882-C8D2-1F69-9CFDEF2ACB66}"/>
                </a:ext>
              </a:extLst>
            </p:cNvPr>
            <p:cNvCxnSpPr/>
            <p:nvPr/>
          </p:nvCxnSpPr>
          <p:spPr>
            <a:xfrm flipH="1">
              <a:off x="10120394" y="4214457"/>
              <a:ext cx="208047"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5D104BE2-1C8A-1125-64C1-BAEDA0F61C33}"/>
              </a:ext>
            </a:extLst>
          </p:cNvPr>
          <p:cNvGrpSpPr/>
          <p:nvPr/>
        </p:nvGrpSpPr>
        <p:grpSpPr>
          <a:xfrm flipV="1">
            <a:off x="1957672" y="1777005"/>
            <a:ext cx="8343562" cy="1213826"/>
            <a:chOff x="1988705" y="3574067"/>
            <a:chExt cx="8343562" cy="1213826"/>
          </a:xfrm>
        </p:grpSpPr>
        <p:cxnSp>
          <p:nvCxnSpPr>
            <p:cNvPr id="65" name="直接连接符 64">
              <a:extLst>
                <a:ext uri="{FF2B5EF4-FFF2-40B4-BE49-F238E27FC236}">
                  <a16:creationId xmlns:a16="http://schemas.microsoft.com/office/drawing/2014/main" id="{EA44C11A-6FC4-2698-01EB-B23372E1AB67}"/>
                </a:ext>
              </a:extLst>
            </p:cNvPr>
            <p:cNvCxnSpPr/>
            <p:nvPr/>
          </p:nvCxnSpPr>
          <p:spPr>
            <a:xfrm>
              <a:off x="5094499" y="4475967"/>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DF574AA-0A9F-E677-D145-7984EE5C85E1}"/>
                </a:ext>
              </a:extLst>
            </p:cNvPr>
            <p:cNvCxnSpPr/>
            <p:nvPr/>
          </p:nvCxnSpPr>
          <p:spPr>
            <a:xfrm flipH="1">
              <a:off x="2002101"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59189E3-3485-E207-E3AB-CBD02382D890}"/>
                </a:ext>
              </a:extLst>
            </p:cNvPr>
            <p:cNvCxnSpPr/>
            <p:nvPr/>
          </p:nvCxnSpPr>
          <p:spPr>
            <a:xfrm flipH="1" flipV="1">
              <a:off x="2161787" y="4472369"/>
              <a:ext cx="2956313" cy="10794"/>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sp>
          <p:nvSpPr>
            <p:cNvPr id="68" name="平行四边形 67">
              <a:extLst>
                <a:ext uri="{FF2B5EF4-FFF2-40B4-BE49-F238E27FC236}">
                  <a16:creationId xmlns:a16="http://schemas.microsoft.com/office/drawing/2014/main" id="{18BBAB65-E1D9-5547-C211-2786D5FB3840}"/>
                </a:ext>
              </a:extLst>
            </p:cNvPr>
            <p:cNvSpPr/>
            <p:nvPr/>
          </p:nvSpPr>
          <p:spPr>
            <a:xfrm flipH="1">
              <a:off x="5257178" y="4375249"/>
              <a:ext cx="1677644" cy="215829"/>
            </a:xfrm>
            <a:prstGeom prst="parallelogram">
              <a:avLst>
                <a:gd name="adj" fmla="val 91145"/>
              </a:avLst>
            </a:prstGeom>
            <a:solidFill>
              <a:schemeClr val="bg1"/>
            </a:solidFill>
            <a:ln w="31750">
              <a:noFill/>
            </a:ln>
            <a:scene3d>
              <a:camera prst="orthographicFront"/>
              <a:lightRig rig="chilly" dir="t">
                <a:rot lat="0" lon="0" rev="4800000"/>
              </a:lightRig>
            </a:scene3d>
            <a:sp3d prstMaterial="dkEdge">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F1E8300-1511-AFFC-4A64-330A92055940}"/>
                </a:ext>
              </a:extLst>
            </p:cNvPr>
            <p:cNvCxnSpPr/>
            <p:nvPr/>
          </p:nvCxnSpPr>
          <p:spPr>
            <a:xfrm flipH="1">
              <a:off x="5387160" y="4779801"/>
              <a:ext cx="1991940"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0B0CCB4-0B5A-2DA9-7AD7-83F7AEFEC87E}"/>
                </a:ext>
              </a:extLst>
            </p:cNvPr>
            <p:cNvCxnSpPr/>
            <p:nvPr/>
          </p:nvCxnSpPr>
          <p:spPr>
            <a:xfrm>
              <a:off x="6876701" y="4222549"/>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BD4D5B5C-8447-F881-1064-3278B41EB081}"/>
                </a:ext>
              </a:extLst>
            </p:cNvPr>
            <p:cNvCxnSpPr/>
            <p:nvPr/>
          </p:nvCxnSpPr>
          <p:spPr>
            <a:xfrm flipH="1">
              <a:off x="7169362" y="4526383"/>
              <a:ext cx="2982028"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B1FDDD7-4F82-9953-386B-81F96716BF04}"/>
                </a:ext>
              </a:extLst>
            </p:cNvPr>
            <p:cNvCxnSpPr/>
            <p:nvPr/>
          </p:nvCxnSpPr>
          <p:spPr>
            <a:xfrm flipH="1">
              <a:off x="10332267"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D110002C-43DB-BC45-1387-EF2C66FBA786}"/>
                </a:ext>
              </a:extLst>
            </p:cNvPr>
            <p:cNvCxnSpPr/>
            <p:nvPr/>
          </p:nvCxnSpPr>
          <p:spPr>
            <a:xfrm>
              <a:off x="1988705" y="4214457"/>
              <a:ext cx="173082" cy="25791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0EA9C39-5B93-42DA-B348-977C844FC505}"/>
                </a:ext>
              </a:extLst>
            </p:cNvPr>
            <p:cNvCxnSpPr/>
            <p:nvPr/>
          </p:nvCxnSpPr>
          <p:spPr>
            <a:xfrm flipH="1">
              <a:off x="10120394" y="4214457"/>
              <a:ext cx="208047"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grpSp>
      <p:grpSp>
        <p:nvGrpSpPr>
          <p:cNvPr id="2" name="组合 42">
            <a:extLst>
              <a:ext uri="{FF2B5EF4-FFF2-40B4-BE49-F238E27FC236}">
                <a16:creationId xmlns:a16="http://schemas.microsoft.com/office/drawing/2014/main" id="{33CB158A-AAAB-4F81-B568-02C9250E5ACB}"/>
              </a:ext>
            </a:extLst>
          </p:cNvPr>
          <p:cNvGrpSpPr/>
          <p:nvPr/>
        </p:nvGrpSpPr>
        <p:grpSpPr>
          <a:xfrm>
            <a:off x="1971068" y="5205437"/>
            <a:ext cx="8333991" cy="885439"/>
            <a:chOff x="4292768" y="287490"/>
            <a:chExt cx="8527276" cy="885439"/>
          </a:xfrm>
        </p:grpSpPr>
        <p:sp>
          <p:nvSpPr>
            <p:cNvPr id="3" name="文本框 43">
              <a:extLst>
                <a:ext uri="{FF2B5EF4-FFF2-40B4-BE49-F238E27FC236}">
                  <a16:creationId xmlns:a16="http://schemas.microsoft.com/office/drawing/2014/main" id="{7D28206A-3ABC-5508-43C1-C813285C42B4}"/>
                </a:ext>
              </a:extLst>
            </p:cNvPr>
            <p:cNvSpPr txBox="1"/>
            <p:nvPr/>
          </p:nvSpPr>
          <p:spPr>
            <a:xfrm>
              <a:off x="4452454" y="287490"/>
              <a:ext cx="8174306" cy="304800"/>
            </a:xfrm>
            <a:prstGeom prst="rect">
              <a:avLst/>
            </a:prstGeom>
            <a:noFill/>
          </p:spPr>
          <p:txBody>
            <a:bodyPr wrap="square" rtlCol="0">
              <a:noAutofit/>
            </a:bodyPr>
            <a:lstStyle/>
            <a:p>
              <a:pPr algn="ctr"/>
              <a:r>
                <a:rPr lang="en-US" altLang="vi-VN" sz="2000" i="1" dirty="0">
                  <a:solidFill>
                    <a:schemeClr val="bg1"/>
                  </a:solidFill>
                  <a:latin typeface="Noto Sans"/>
                  <a:ea typeface="Noto Sans"/>
                  <a:sym typeface="Montserrat" pitchFamily="2" charset="0"/>
                </a:rPr>
                <a:t>GIẢI THUẬT APRIORI</a:t>
              </a:r>
              <a:endParaRPr lang="vi-VN" altLang="vi-VN" sz="2000" i="1" dirty="0">
                <a:solidFill>
                  <a:schemeClr val="bg1"/>
                </a:solidFill>
                <a:latin typeface="Noto Sans"/>
                <a:ea typeface="Noto Sans"/>
                <a:sym typeface="Montserrat" pitchFamily="2" charset="0"/>
              </a:endParaRPr>
            </a:p>
          </p:txBody>
        </p:sp>
        <p:sp>
          <p:nvSpPr>
            <p:cNvPr id="4" name="文本框 44">
              <a:extLst>
                <a:ext uri="{FF2B5EF4-FFF2-40B4-BE49-F238E27FC236}">
                  <a16:creationId xmlns:a16="http://schemas.microsoft.com/office/drawing/2014/main" id="{10104A6E-B5A5-EA0D-A53F-77D7A278C83F}"/>
                </a:ext>
              </a:extLst>
            </p:cNvPr>
            <p:cNvSpPr txBox="1"/>
            <p:nvPr/>
          </p:nvSpPr>
          <p:spPr>
            <a:xfrm>
              <a:off x="4292768" y="807169"/>
              <a:ext cx="8527276" cy="365760"/>
            </a:xfrm>
            <a:prstGeom prst="rect">
              <a:avLst/>
            </a:prstGeom>
            <a:noFill/>
          </p:spPr>
          <p:txBody>
            <a:bodyPr wrap="square" rtlCol="0">
              <a:noAutofit/>
            </a:bodyPr>
            <a:lstStyle/>
            <a:p>
              <a:pPr algn="ctr"/>
              <a:r>
                <a:rPr lang="en-US" altLang="zh-CN" sz="2400" b="1" dirty="0">
                  <a:solidFill>
                    <a:schemeClr val="bg1"/>
                  </a:solidFill>
                  <a:latin typeface="Noto Sans"/>
                  <a:ea typeface="Noto Sans"/>
                  <a:sym typeface="Montserrat" pitchFamily="2" charset="0"/>
                </a:rPr>
                <a:t>NHÓM 5</a:t>
              </a:r>
              <a:endParaRPr lang="zh-CN" altLang="en-US" sz="2400" b="1" dirty="0">
                <a:solidFill>
                  <a:schemeClr val="bg1"/>
                </a:solidFill>
                <a:latin typeface="Montserrat" pitchFamily="2" charset="0"/>
                <a:ea typeface="微软雅黑" panose="020B0503020204020204" pitchFamily="34" charset="-122"/>
                <a:sym typeface="Montserrat" pitchFamily="2" charset="0"/>
              </a:endParaRPr>
            </a:p>
          </p:txBody>
        </p:sp>
      </p:grpSp>
    </p:spTree>
    <p:extLst>
      <p:ext uri="{BB962C8B-B14F-4D97-AF65-F5344CB8AC3E}">
        <p14:creationId xmlns:p14="http://schemas.microsoft.com/office/powerpoint/2010/main" val="83696437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barn(inVertical)">
                                      <p:cBhvr>
                                        <p:cTn id="10" dur="500"/>
                                        <p:tgtEl>
                                          <p:spTgt spid="63"/>
                                        </p:tgtEl>
                                      </p:cBhvr>
                                    </p:animEffect>
                                  </p:childTnLst>
                                </p:cTn>
                              </p:par>
                              <p:par>
                                <p:cTn id="11" presetID="16" presetClass="entr" presetSubtype="21"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inVertical)">
                                      <p:cBhvr>
                                        <p:cTn id="13" dur="500"/>
                                        <p:tgtEl>
                                          <p:spTgt spid="64"/>
                                        </p:tgtEl>
                                      </p:cBhvr>
                                    </p:animEffect>
                                  </p:childTnLst>
                                </p:cTn>
                              </p:par>
                              <p:par>
                                <p:cTn id="14" presetID="53" presetClass="entr" presetSubtype="16"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41">
            <a:extLst>
              <a:ext uri="{FF2B5EF4-FFF2-40B4-BE49-F238E27FC236}">
                <a16:creationId xmlns:a16="http://schemas.microsoft.com/office/drawing/2014/main" id="{4B902F3F-4562-49C8-8E83-4B473F597BEF}"/>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altLang="zh-CN" sz="3600" b="1" i="1" kern="1200" dirty="0" err="1">
                <a:solidFill>
                  <a:srgbClr val="FFFFFF"/>
                </a:solidFill>
                <a:latin typeface="+mj-lt"/>
                <a:ea typeface="+mj-ea"/>
                <a:cs typeface="+mj-cs"/>
                <a:sym typeface="Montserrat" pitchFamily="2" charset="0"/>
              </a:rPr>
              <a:t>Kết</a:t>
            </a:r>
            <a:r>
              <a:rPr lang="en-US" altLang="zh-CN" sz="3600" b="1" i="1" kern="1200" dirty="0">
                <a:solidFill>
                  <a:srgbClr val="FFFFFF"/>
                </a:solidFill>
                <a:latin typeface="+mj-lt"/>
                <a:ea typeface="+mj-ea"/>
                <a:cs typeface="+mj-cs"/>
                <a:sym typeface="Montserrat" pitchFamily="2" charset="0"/>
              </a:rPr>
              <a:t> </a:t>
            </a:r>
            <a:r>
              <a:rPr lang="en-US" altLang="zh-CN" sz="3600" b="1" i="1" kern="1200" dirty="0" err="1">
                <a:solidFill>
                  <a:srgbClr val="FFFFFF"/>
                </a:solidFill>
                <a:latin typeface="+mj-lt"/>
                <a:ea typeface="+mj-ea"/>
                <a:cs typeface="+mj-cs"/>
                <a:sym typeface="Montserrat" pitchFamily="2" charset="0"/>
              </a:rPr>
              <a:t>quả</a:t>
            </a:r>
            <a:r>
              <a:rPr lang="en-US" altLang="zh-CN" sz="3600" b="1" i="1" kern="1200" dirty="0">
                <a:solidFill>
                  <a:srgbClr val="FFFFFF"/>
                </a:solidFill>
                <a:latin typeface="+mj-lt"/>
                <a:ea typeface="+mj-ea"/>
                <a:cs typeface="+mj-cs"/>
                <a:sym typeface="Montserrat" pitchFamily="2" charset="0"/>
              </a:rPr>
              <a:t> </a:t>
            </a:r>
            <a:r>
              <a:rPr lang="en-US" altLang="zh-CN" sz="3600" b="1" i="1" kern="1200" dirty="0" err="1">
                <a:solidFill>
                  <a:srgbClr val="FFFFFF"/>
                </a:solidFill>
                <a:latin typeface="+mj-lt"/>
                <a:ea typeface="+mj-ea"/>
                <a:cs typeface="+mj-cs"/>
                <a:sym typeface="Montserrat" pitchFamily="2" charset="0"/>
              </a:rPr>
              <a:t>sau</a:t>
            </a:r>
            <a:r>
              <a:rPr lang="en-US" altLang="zh-CN" sz="3600" b="1" i="1" kern="1200" dirty="0">
                <a:solidFill>
                  <a:srgbClr val="FFFFFF"/>
                </a:solidFill>
                <a:latin typeface="+mj-lt"/>
                <a:ea typeface="+mj-ea"/>
                <a:cs typeface="+mj-cs"/>
                <a:sym typeface="Montserrat" pitchFamily="2" charset="0"/>
              </a:rPr>
              <a:t> </a:t>
            </a:r>
            <a:r>
              <a:rPr lang="en-US" altLang="zh-CN" sz="3600" b="1" i="1" kern="1200" dirty="0" err="1">
                <a:solidFill>
                  <a:srgbClr val="FFFFFF"/>
                </a:solidFill>
                <a:latin typeface="+mj-lt"/>
                <a:ea typeface="+mj-ea"/>
                <a:cs typeface="+mj-cs"/>
                <a:sym typeface="Montserrat" pitchFamily="2" charset="0"/>
              </a:rPr>
              <a:t>khi</a:t>
            </a:r>
            <a:r>
              <a:rPr lang="en-US" altLang="zh-CN" sz="3600" b="1" i="1" kern="1200" dirty="0">
                <a:solidFill>
                  <a:srgbClr val="FFFFFF"/>
                </a:solidFill>
                <a:latin typeface="+mj-lt"/>
                <a:ea typeface="+mj-ea"/>
                <a:cs typeface="+mj-cs"/>
                <a:sym typeface="Montserrat" pitchFamily="2" charset="0"/>
              </a:rPr>
              <a:t> </a:t>
            </a:r>
            <a:r>
              <a:rPr lang="en-US" altLang="zh-CN" sz="3600" b="1" i="1" kern="1200" dirty="0" err="1">
                <a:solidFill>
                  <a:srgbClr val="FFFFFF"/>
                </a:solidFill>
                <a:latin typeface="+mj-lt"/>
                <a:ea typeface="+mj-ea"/>
                <a:cs typeface="+mj-cs"/>
                <a:sym typeface="Montserrat" pitchFamily="2" charset="0"/>
              </a:rPr>
              <a:t>áp</a:t>
            </a:r>
            <a:r>
              <a:rPr lang="en-US" altLang="zh-CN" sz="3600" b="1" i="1" kern="1200" dirty="0">
                <a:solidFill>
                  <a:srgbClr val="FFFFFF"/>
                </a:solidFill>
                <a:latin typeface="+mj-lt"/>
                <a:ea typeface="+mj-ea"/>
                <a:cs typeface="+mj-cs"/>
                <a:sym typeface="Montserrat" pitchFamily="2" charset="0"/>
              </a:rPr>
              <a:t> </a:t>
            </a:r>
            <a:r>
              <a:rPr lang="en-US" altLang="zh-CN" sz="3600" b="1" i="1" kern="1200" dirty="0" err="1">
                <a:solidFill>
                  <a:srgbClr val="FFFFFF"/>
                </a:solidFill>
                <a:latin typeface="+mj-lt"/>
                <a:ea typeface="+mj-ea"/>
                <a:cs typeface="+mj-cs"/>
                <a:sym typeface="Montserrat" pitchFamily="2" charset="0"/>
              </a:rPr>
              <a:t>dụng</a:t>
            </a:r>
            <a:r>
              <a:rPr lang="en-US" altLang="zh-CN" sz="3600" b="1" i="1" kern="1200" dirty="0">
                <a:solidFill>
                  <a:srgbClr val="FFFFFF"/>
                </a:solidFill>
                <a:latin typeface="+mj-lt"/>
                <a:ea typeface="+mj-ea"/>
                <a:cs typeface="+mj-cs"/>
                <a:sym typeface="Montserrat" pitchFamily="2" charset="0"/>
              </a:rPr>
              <a:t> </a:t>
            </a:r>
            <a:r>
              <a:rPr lang="en-US" altLang="zh-CN" sz="3600" b="1" i="1" kern="1200" dirty="0" err="1">
                <a:solidFill>
                  <a:srgbClr val="FFFFFF"/>
                </a:solidFill>
                <a:latin typeface="+mj-lt"/>
                <a:ea typeface="+mj-ea"/>
                <a:cs typeface="+mj-cs"/>
                <a:sym typeface="Montserrat" pitchFamily="2" charset="0"/>
              </a:rPr>
              <a:t>thuật</a:t>
            </a:r>
            <a:r>
              <a:rPr lang="en-US" altLang="zh-CN" sz="3600" b="1" i="1" kern="1200" dirty="0">
                <a:solidFill>
                  <a:srgbClr val="FFFFFF"/>
                </a:solidFill>
                <a:latin typeface="+mj-lt"/>
                <a:ea typeface="+mj-ea"/>
                <a:cs typeface="+mj-cs"/>
                <a:sym typeface="Montserrat" pitchFamily="2" charset="0"/>
              </a:rPr>
              <a:t> </a:t>
            </a:r>
            <a:r>
              <a:rPr lang="en-US" altLang="zh-CN" sz="3600" b="1" i="1" kern="1200" dirty="0" err="1">
                <a:solidFill>
                  <a:srgbClr val="FFFFFF"/>
                </a:solidFill>
                <a:latin typeface="+mj-lt"/>
                <a:ea typeface="+mj-ea"/>
                <a:cs typeface="+mj-cs"/>
                <a:sym typeface="Montserrat" pitchFamily="2" charset="0"/>
              </a:rPr>
              <a:t>toán</a:t>
            </a:r>
            <a:r>
              <a:rPr lang="en-US" altLang="zh-CN" sz="3600" b="1" i="1" kern="1200" dirty="0">
                <a:solidFill>
                  <a:srgbClr val="FFFFFF"/>
                </a:solidFill>
                <a:latin typeface="+mj-lt"/>
                <a:ea typeface="+mj-ea"/>
                <a:cs typeface="+mj-cs"/>
                <a:sym typeface="Montserrat" pitchFamily="2" charset="0"/>
              </a:rPr>
              <a:t> </a:t>
            </a:r>
            <a:r>
              <a:rPr lang="en-US" altLang="zh-CN" sz="3600" b="1" i="1" kern="1200" dirty="0" err="1">
                <a:solidFill>
                  <a:srgbClr val="FFFFFF"/>
                </a:solidFill>
                <a:latin typeface="+mj-lt"/>
                <a:ea typeface="+mj-ea"/>
                <a:cs typeface="+mj-cs"/>
                <a:sym typeface="Montserrat" pitchFamily="2" charset="0"/>
              </a:rPr>
              <a:t>Apriori</a:t>
            </a:r>
            <a:endParaRPr lang="en-US" altLang="zh-CN" sz="3600" b="1" i="1" kern="1200" dirty="0">
              <a:solidFill>
                <a:srgbClr val="FFFFFF"/>
              </a:solidFill>
              <a:latin typeface="+mj-lt"/>
              <a:ea typeface="+mj-ea"/>
              <a:cs typeface="+mj-cs"/>
              <a:sym typeface="Montserrat" pitchFamily="2" charset="0"/>
            </a:endParaRPr>
          </a:p>
        </p:txBody>
      </p:sp>
      <p:pic>
        <p:nvPicPr>
          <p:cNvPr id="14" name="Picture 13">
            <a:extLst>
              <a:ext uri="{FF2B5EF4-FFF2-40B4-BE49-F238E27FC236}">
                <a16:creationId xmlns:a16="http://schemas.microsoft.com/office/drawing/2014/main" id="{110D5FAA-3757-2BDB-F5D7-A4BB0F2023B2}"/>
              </a:ext>
            </a:extLst>
          </p:cNvPr>
          <p:cNvPicPr>
            <a:picLocks noChangeAspect="1"/>
          </p:cNvPicPr>
          <p:nvPr/>
        </p:nvPicPr>
        <p:blipFill>
          <a:blip r:embed="rId2"/>
          <a:stretch>
            <a:fillRect/>
          </a:stretch>
        </p:blipFill>
        <p:spPr>
          <a:xfrm>
            <a:off x="4216526" y="1369325"/>
            <a:ext cx="7989249" cy="3538444"/>
          </a:xfrm>
          <a:prstGeom prst="rect">
            <a:avLst/>
          </a:prstGeom>
        </p:spPr>
      </p:pic>
    </p:spTree>
    <p:extLst>
      <p:ext uri="{BB962C8B-B14F-4D97-AF65-F5344CB8AC3E}">
        <p14:creationId xmlns:p14="http://schemas.microsoft.com/office/powerpoint/2010/main" val="1494675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93A5AD-5DD6-7082-2361-5D5417DD44CD}"/>
              </a:ext>
            </a:extLst>
          </p:cNvPr>
          <p:cNvPicPr>
            <a:picLocks noChangeAspect="1"/>
          </p:cNvPicPr>
          <p:nvPr/>
        </p:nvPicPr>
        <p:blipFill>
          <a:blip r:embed="rId2"/>
          <a:stretch>
            <a:fillRect/>
          </a:stretch>
        </p:blipFill>
        <p:spPr>
          <a:xfrm>
            <a:off x="643467" y="1404938"/>
            <a:ext cx="5291666" cy="4048124"/>
          </a:xfrm>
          <a:prstGeom prst="rect">
            <a:avLst/>
          </a:prstGeom>
        </p:spPr>
      </p:pic>
      <p:pic>
        <p:nvPicPr>
          <p:cNvPr id="5" name="Picture 4">
            <a:extLst>
              <a:ext uri="{FF2B5EF4-FFF2-40B4-BE49-F238E27FC236}">
                <a16:creationId xmlns:a16="http://schemas.microsoft.com/office/drawing/2014/main" id="{2ADDA18E-6439-124F-2B31-F5D72F6F20C9}"/>
              </a:ext>
            </a:extLst>
          </p:cNvPr>
          <p:cNvPicPr>
            <a:picLocks noChangeAspect="1"/>
          </p:cNvPicPr>
          <p:nvPr/>
        </p:nvPicPr>
        <p:blipFill>
          <a:blip r:embed="rId3"/>
          <a:stretch>
            <a:fillRect/>
          </a:stretch>
        </p:blipFill>
        <p:spPr>
          <a:xfrm>
            <a:off x="6256865" y="1457854"/>
            <a:ext cx="5291667" cy="3942291"/>
          </a:xfrm>
          <a:prstGeom prst="rect">
            <a:avLst/>
          </a:prstGeom>
        </p:spPr>
      </p:pic>
    </p:spTree>
    <p:extLst>
      <p:ext uri="{BB962C8B-B14F-4D97-AF65-F5344CB8AC3E}">
        <p14:creationId xmlns:p14="http://schemas.microsoft.com/office/powerpoint/2010/main" val="1723208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Freeform: Shape 20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5" name="Isosceles Triangle 20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31773C5-497F-7DFB-19F6-B2F81E0007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518" y="4764"/>
            <a:ext cx="10779502" cy="686716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67" name="Isosceles Triangle 20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6ADD9A23-0CCC-CE47-4FD0-AEF5F8EDED62}"/>
              </a:ext>
            </a:extLst>
          </p:cNvPr>
          <p:cNvSpPr>
            <a:spLocks noChangeArrowheads="1"/>
          </p:cNvSpPr>
          <p:nvPr/>
        </p:nvSpPr>
        <p:spPr bwMode="auto">
          <a:xfrm>
            <a:off x="3975517" y="2263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9335724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300D2536-B4C6-FD2B-8C5C-6F0CD151208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t="15492"/>
          <a:stretch>
            <a:fillRect/>
          </a:stretch>
        </p:blipFill>
        <p:spPr>
          <a:xfrm>
            <a:off x="18990" y="-2"/>
            <a:ext cx="12171611" cy="6858000"/>
          </a:xfrm>
          <a:prstGeom prst="rect">
            <a:avLst/>
          </a:prstGeom>
        </p:spPr>
      </p:pic>
      <p:sp>
        <p:nvSpPr>
          <p:cNvPr id="10" name="矩形 9">
            <a:extLst>
              <a:ext uri="{FF2B5EF4-FFF2-40B4-BE49-F238E27FC236}">
                <a16:creationId xmlns:a16="http://schemas.microsoft.com/office/drawing/2014/main" id="{B95830A4-91A4-2BA8-F4CA-1DB6FC15D715}"/>
              </a:ext>
            </a:extLst>
          </p:cNvPr>
          <p:cNvSpPr/>
          <p:nvPr/>
        </p:nvSpPr>
        <p:spPr>
          <a:xfrm>
            <a:off x="-18989" y="0"/>
            <a:ext cx="12191999" cy="6858000"/>
          </a:xfrm>
          <a:prstGeom prst="rect">
            <a:avLst/>
          </a:prstGeom>
          <a:solidFill>
            <a:schemeClr val="tx1">
              <a:lumMod val="85000"/>
              <a:lumOff val="1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8F8AEDF-166B-563C-60D1-54B20F5D4807}"/>
              </a:ext>
            </a:extLst>
          </p:cNvPr>
          <p:cNvSpPr txBox="1"/>
          <p:nvPr/>
        </p:nvSpPr>
        <p:spPr>
          <a:xfrm>
            <a:off x="2343869" y="2569980"/>
            <a:ext cx="7504259" cy="1844040"/>
          </a:xfrm>
          <a:prstGeom prst="rect">
            <a:avLst/>
          </a:prstGeom>
          <a:noFill/>
          <a:scene3d>
            <a:camera prst="orthographicFront"/>
            <a:lightRig rig="flood" dir="t"/>
          </a:scene3d>
          <a:sp3d>
            <a:bevelT w="127000" h="273050" prst="relaxedInset"/>
            <a:bevelB w="57150"/>
          </a:sp3d>
        </p:spPr>
        <p:txBody>
          <a:bodyPr wrap="square">
            <a:normAutofit/>
            <a:sp3d extrusionH="139700" contourW="12700" prstMaterial="metal">
              <a:bevelT w="38100" h="38100" prst="relaxedInset"/>
              <a:bevelB w="38100" h="38100" prst="relaxedInset"/>
              <a:contourClr>
                <a:schemeClr val="bg1"/>
              </a:contourClr>
            </a:sp3d>
          </a:bodyPr>
          <a:lstStyle/>
          <a:p>
            <a:pPr algn="ctr"/>
            <a:r>
              <a:rPr lang="vi-VN" altLang="vi-VN" sz="11500" b="1" cap="all">
                <a:solidFill>
                  <a:schemeClr val="bg1"/>
                </a:solidFill>
                <a:latin typeface="Noto Sans"/>
                <a:ea typeface="Noto Sans"/>
              </a:rPr>
              <a:t>Cảm ơn</a:t>
            </a:r>
            <a:endParaRPr lang="zh-CN" altLang="en-US" sz="11500" b="1" cap="all">
              <a:solidFill>
                <a:schemeClr val="bg1"/>
              </a:solidFill>
              <a:latin typeface="Montserrat Black" pitchFamily="2" charset="0"/>
            </a:endParaRPr>
          </a:p>
        </p:txBody>
      </p:sp>
      <p:grpSp>
        <p:nvGrpSpPr>
          <p:cNvPr id="63" name="组合 62">
            <a:extLst>
              <a:ext uri="{FF2B5EF4-FFF2-40B4-BE49-F238E27FC236}">
                <a16:creationId xmlns:a16="http://schemas.microsoft.com/office/drawing/2014/main" id="{6D0AF40C-775B-E694-1DD2-15F0103314BE}"/>
              </a:ext>
            </a:extLst>
          </p:cNvPr>
          <p:cNvGrpSpPr/>
          <p:nvPr/>
        </p:nvGrpSpPr>
        <p:grpSpPr>
          <a:xfrm>
            <a:off x="1961498" y="3819569"/>
            <a:ext cx="8343562" cy="1213826"/>
            <a:chOff x="1988705" y="3574067"/>
            <a:chExt cx="8343562" cy="1213826"/>
          </a:xfrm>
        </p:grpSpPr>
        <p:cxnSp>
          <p:nvCxnSpPr>
            <p:cNvPr id="44" name="直接连接符 43">
              <a:extLst>
                <a:ext uri="{FF2B5EF4-FFF2-40B4-BE49-F238E27FC236}">
                  <a16:creationId xmlns:a16="http://schemas.microsoft.com/office/drawing/2014/main" id="{D88390D2-1AAF-A356-E144-FB8C6270BC63}"/>
                </a:ext>
              </a:extLst>
            </p:cNvPr>
            <p:cNvCxnSpPr/>
            <p:nvPr/>
          </p:nvCxnSpPr>
          <p:spPr>
            <a:xfrm>
              <a:off x="5094499" y="4475967"/>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B6DF17D-742E-0522-C67E-0A1D93E111E1}"/>
                </a:ext>
              </a:extLst>
            </p:cNvPr>
            <p:cNvCxnSpPr/>
            <p:nvPr/>
          </p:nvCxnSpPr>
          <p:spPr>
            <a:xfrm flipH="1">
              <a:off x="2002101"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E3854E1-53D1-C0FF-86AB-9D48E8447C43}"/>
                </a:ext>
              </a:extLst>
            </p:cNvPr>
            <p:cNvCxnSpPr/>
            <p:nvPr/>
          </p:nvCxnSpPr>
          <p:spPr>
            <a:xfrm flipH="1" flipV="1">
              <a:off x="2161787" y="4472369"/>
              <a:ext cx="2956313" cy="10794"/>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sp>
          <p:nvSpPr>
            <p:cNvPr id="36" name="平行四边形 35">
              <a:extLst>
                <a:ext uri="{FF2B5EF4-FFF2-40B4-BE49-F238E27FC236}">
                  <a16:creationId xmlns:a16="http://schemas.microsoft.com/office/drawing/2014/main" id="{CA6A1E97-D157-A9C2-BC35-B864324DA379}"/>
                </a:ext>
              </a:extLst>
            </p:cNvPr>
            <p:cNvSpPr/>
            <p:nvPr/>
          </p:nvSpPr>
          <p:spPr>
            <a:xfrm flipH="1">
              <a:off x="5257178" y="4375249"/>
              <a:ext cx="1677644" cy="215829"/>
            </a:xfrm>
            <a:prstGeom prst="parallelogram">
              <a:avLst>
                <a:gd name="adj" fmla="val 91145"/>
              </a:avLst>
            </a:prstGeom>
            <a:solidFill>
              <a:schemeClr val="bg1"/>
            </a:solidFill>
            <a:ln w="31750">
              <a:noFill/>
            </a:ln>
            <a:scene3d>
              <a:camera prst="orthographicFront"/>
              <a:lightRig rig="chilly" dir="t">
                <a:rot lat="0" lon="0" rev="4800000"/>
              </a:lightRig>
            </a:scene3d>
            <a:sp3d prstMaterial="dkEdge">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5E580CDE-4D79-FCBD-F8D7-6B022F59FFE6}"/>
                </a:ext>
              </a:extLst>
            </p:cNvPr>
            <p:cNvCxnSpPr/>
            <p:nvPr/>
          </p:nvCxnSpPr>
          <p:spPr>
            <a:xfrm flipH="1">
              <a:off x="5387160" y="4779801"/>
              <a:ext cx="1991940"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C6F29658-D17F-8430-491C-3773F060A4E4}"/>
                </a:ext>
              </a:extLst>
            </p:cNvPr>
            <p:cNvCxnSpPr/>
            <p:nvPr/>
          </p:nvCxnSpPr>
          <p:spPr>
            <a:xfrm>
              <a:off x="6876701" y="4222549"/>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8EE9F6E-6C28-DD6B-E0A5-5BE75F5B198E}"/>
                </a:ext>
              </a:extLst>
            </p:cNvPr>
            <p:cNvCxnSpPr/>
            <p:nvPr/>
          </p:nvCxnSpPr>
          <p:spPr>
            <a:xfrm flipH="1">
              <a:off x="7169362" y="4526383"/>
              <a:ext cx="2982028"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1306CFC-7385-BEA9-4DEC-010D9F9627DF}"/>
                </a:ext>
              </a:extLst>
            </p:cNvPr>
            <p:cNvCxnSpPr/>
            <p:nvPr/>
          </p:nvCxnSpPr>
          <p:spPr>
            <a:xfrm flipH="1">
              <a:off x="10332267"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275891C-3AC6-05D5-40EC-55B1D53D50C0}"/>
                </a:ext>
              </a:extLst>
            </p:cNvPr>
            <p:cNvCxnSpPr/>
            <p:nvPr/>
          </p:nvCxnSpPr>
          <p:spPr>
            <a:xfrm>
              <a:off x="1988705" y="4214457"/>
              <a:ext cx="173082" cy="25791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713B199-8882-C8D2-1F69-9CFDEF2ACB66}"/>
                </a:ext>
              </a:extLst>
            </p:cNvPr>
            <p:cNvCxnSpPr/>
            <p:nvPr/>
          </p:nvCxnSpPr>
          <p:spPr>
            <a:xfrm flipH="1">
              <a:off x="10120394" y="4214457"/>
              <a:ext cx="208047"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5D104BE2-1C8A-1125-64C1-BAEDA0F61C33}"/>
              </a:ext>
            </a:extLst>
          </p:cNvPr>
          <p:cNvGrpSpPr/>
          <p:nvPr/>
        </p:nvGrpSpPr>
        <p:grpSpPr>
          <a:xfrm flipV="1">
            <a:off x="1957672" y="1777005"/>
            <a:ext cx="8343562" cy="1213826"/>
            <a:chOff x="1988705" y="3574067"/>
            <a:chExt cx="8343562" cy="1213826"/>
          </a:xfrm>
        </p:grpSpPr>
        <p:cxnSp>
          <p:nvCxnSpPr>
            <p:cNvPr id="65" name="直接连接符 64">
              <a:extLst>
                <a:ext uri="{FF2B5EF4-FFF2-40B4-BE49-F238E27FC236}">
                  <a16:creationId xmlns:a16="http://schemas.microsoft.com/office/drawing/2014/main" id="{EA44C11A-6FC4-2698-01EB-B23372E1AB67}"/>
                </a:ext>
              </a:extLst>
            </p:cNvPr>
            <p:cNvCxnSpPr/>
            <p:nvPr/>
          </p:nvCxnSpPr>
          <p:spPr>
            <a:xfrm>
              <a:off x="5094499" y="4475967"/>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DF574AA-0A9F-E677-D145-7984EE5C85E1}"/>
                </a:ext>
              </a:extLst>
            </p:cNvPr>
            <p:cNvCxnSpPr/>
            <p:nvPr/>
          </p:nvCxnSpPr>
          <p:spPr>
            <a:xfrm flipH="1">
              <a:off x="2002101"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59189E3-3485-E207-E3AB-CBD02382D890}"/>
                </a:ext>
              </a:extLst>
            </p:cNvPr>
            <p:cNvCxnSpPr/>
            <p:nvPr/>
          </p:nvCxnSpPr>
          <p:spPr>
            <a:xfrm flipH="1" flipV="1">
              <a:off x="2161787" y="4472369"/>
              <a:ext cx="2956313" cy="10794"/>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sp>
          <p:nvSpPr>
            <p:cNvPr id="68" name="平行四边形 67">
              <a:extLst>
                <a:ext uri="{FF2B5EF4-FFF2-40B4-BE49-F238E27FC236}">
                  <a16:creationId xmlns:a16="http://schemas.microsoft.com/office/drawing/2014/main" id="{18BBAB65-E1D9-5547-C211-2786D5FB3840}"/>
                </a:ext>
              </a:extLst>
            </p:cNvPr>
            <p:cNvSpPr/>
            <p:nvPr/>
          </p:nvSpPr>
          <p:spPr>
            <a:xfrm flipH="1">
              <a:off x="5257178" y="4375249"/>
              <a:ext cx="1677644" cy="215829"/>
            </a:xfrm>
            <a:prstGeom prst="parallelogram">
              <a:avLst>
                <a:gd name="adj" fmla="val 91145"/>
              </a:avLst>
            </a:prstGeom>
            <a:solidFill>
              <a:schemeClr val="bg1"/>
            </a:solidFill>
            <a:ln w="31750">
              <a:noFill/>
            </a:ln>
            <a:scene3d>
              <a:camera prst="orthographicFront"/>
              <a:lightRig rig="chilly" dir="t">
                <a:rot lat="0" lon="0" rev="4800000"/>
              </a:lightRig>
            </a:scene3d>
            <a:sp3d prstMaterial="dkEdge">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F1E8300-1511-AFFC-4A64-330A92055940}"/>
                </a:ext>
              </a:extLst>
            </p:cNvPr>
            <p:cNvCxnSpPr/>
            <p:nvPr/>
          </p:nvCxnSpPr>
          <p:spPr>
            <a:xfrm flipH="1">
              <a:off x="5387160" y="4779801"/>
              <a:ext cx="1991940"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0B0CCB4-0B5A-2DA9-7AD7-83F7AEFEC87E}"/>
                </a:ext>
              </a:extLst>
            </p:cNvPr>
            <p:cNvCxnSpPr/>
            <p:nvPr/>
          </p:nvCxnSpPr>
          <p:spPr>
            <a:xfrm>
              <a:off x="6876701" y="4222549"/>
              <a:ext cx="310981"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BD4D5B5C-8447-F881-1064-3278B41EB081}"/>
                </a:ext>
              </a:extLst>
            </p:cNvPr>
            <p:cNvCxnSpPr/>
            <p:nvPr/>
          </p:nvCxnSpPr>
          <p:spPr>
            <a:xfrm flipH="1">
              <a:off x="7169362" y="4526383"/>
              <a:ext cx="2982028" cy="0"/>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B1FDDD7-4F82-9953-386B-81F96716BF04}"/>
                </a:ext>
              </a:extLst>
            </p:cNvPr>
            <p:cNvCxnSpPr/>
            <p:nvPr/>
          </p:nvCxnSpPr>
          <p:spPr>
            <a:xfrm flipH="1">
              <a:off x="10332267" y="3574067"/>
              <a:ext cx="0" cy="64848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D110002C-43DB-BC45-1387-EF2C66FBA786}"/>
                </a:ext>
              </a:extLst>
            </p:cNvPr>
            <p:cNvCxnSpPr/>
            <p:nvPr/>
          </p:nvCxnSpPr>
          <p:spPr>
            <a:xfrm>
              <a:off x="1988705" y="4214457"/>
              <a:ext cx="173082" cy="257912"/>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0EA9C39-5B93-42DA-B348-977C844FC505}"/>
                </a:ext>
              </a:extLst>
            </p:cNvPr>
            <p:cNvCxnSpPr/>
            <p:nvPr/>
          </p:nvCxnSpPr>
          <p:spPr>
            <a:xfrm flipH="1">
              <a:off x="10120394" y="4214457"/>
              <a:ext cx="208047" cy="311926"/>
            </a:xfrm>
            <a:prstGeom prst="line">
              <a:avLst/>
            </a:prstGeom>
            <a:ln w="53975">
              <a:solidFill>
                <a:schemeClr val="bg1"/>
              </a:solidFill>
            </a:ln>
            <a:scene3d>
              <a:camera prst="orthographicFront"/>
              <a:lightRig rig="chilly" dir="t"/>
            </a:scene3d>
            <a:sp3d prstMaterial="metal">
              <a:bevelT prst="relaxedInset"/>
            </a:sp3d>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A3CC75E2-4720-250C-EA13-FBF3C80C9E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0" y="3080833"/>
            <a:ext cx="5658332" cy="3777167"/>
          </a:xfrm>
          <a:prstGeom prst="rect">
            <a:avLst/>
          </a:prstGeom>
        </p:spPr>
      </p:pic>
    </p:spTree>
    <p:extLst>
      <p:ext uri="{BB962C8B-B14F-4D97-AF65-F5344CB8AC3E}">
        <p14:creationId xmlns:p14="http://schemas.microsoft.com/office/powerpoint/2010/main" val="24966455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1000"/>
                                        <p:tgtEl>
                                          <p:spTgt spid="63"/>
                                        </p:tgtEl>
                                      </p:cBhvr>
                                    </p:animEffect>
                                    <p:anim calcmode="lin" valueType="num">
                                      <p:cBhvr>
                                        <p:cTn id="13" dur="1000" fill="hold"/>
                                        <p:tgtEl>
                                          <p:spTgt spid="63"/>
                                        </p:tgtEl>
                                        <p:attrNameLst>
                                          <p:attrName>ppt_x</p:attrName>
                                        </p:attrNameLst>
                                      </p:cBhvr>
                                      <p:tavLst>
                                        <p:tav tm="0">
                                          <p:val>
                                            <p:strVal val="#ppt_x"/>
                                          </p:val>
                                        </p:tav>
                                        <p:tav tm="100000">
                                          <p:val>
                                            <p:strVal val="#ppt_x"/>
                                          </p:val>
                                        </p:tav>
                                      </p:tavLst>
                                    </p:anim>
                                    <p:anim calcmode="lin" valueType="num">
                                      <p:cBhvr>
                                        <p:cTn id="14" dur="1000" fill="hold"/>
                                        <p:tgtEl>
                                          <p:spTgt spid="6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0F0B"/>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794149F5-CB4A-08EB-ADBD-45B5BB0926FF}"/>
              </a:ext>
            </a:extLst>
          </p:cNvPr>
          <p:cNvPicPr>
            <a:picLocks noChangeAspect="1"/>
          </p:cNvPicPr>
          <p:nvPr/>
        </p:nvPicPr>
        <p:blipFill>
          <a:blip r:embed="rId2">
            <a:extLst>
              <a:ext uri="{28A0092B-C50C-407E-A947-70E740481C1C}">
                <a14:useLocalDpi xmlns:a14="http://schemas.microsoft.com/office/drawing/2010/main" val="0"/>
              </a:ext>
            </a:extLst>
          </a:blip>
          <a:srcRect r="21473" b="22383"/>
          <a:stretch>
            <a:fillRect/>
          </a:stretch>
        </p:blipFill>
        <p:spPr>
          <a:xfrm>
            <a:off x="7621645" y="834863"/>
            <a:ext cx="4570355" cy="6023137"/>
          </a:xfrm>
          <a:prstGeom prst="rect">
            <a:avLst/>
          </a:prstGeom>
        </p:spPr>
      </p:pic>
      <p:grpSp>
        <p:nvGrpSpPr>
          <p:cNvPr id="4" name="组合 3">
            <a:extLst>
              <a:ext uri="{FF2B5EF4-FFF2-40B4-BE49-F238E27FC236}">
                <a16:creationId xmlns:a16="http://schemas.microsoft.com/office/drawing/2014/main" id="{4CB4C554-B88B-A691-5A03-CFC4068BD0BF}"/>
              </a:ext>
            </a:extLst>
          </p:cNvPr>
          <p:cNvGrpSpPr/>
          <p:nvPr/>
        </p:nvGrpSpPr>
        <p:grpSpPr>
          <a:xfrm>
            <a:off x="788420" y="1198562"/>
            <a:ext cx="8673720" cy="5636990"/>
            <a:chOff x="788420" y="1198562"/>
            <a:chExt cx="8673720" cy="5636990"/>
          </a:xfrm>
        </p:grpSpPr>
        <p:sp>
          <p:nvSpPr>
            <p:cNvPr id="2" name="Freeform 6">
              <a:extLst>
                <a:ext uri="{FF2B5EF4-FFF2-40B4-BE49-F238E27FC236}">
                  <a16:creationId xmlns:a16="http://schemas.microsoft.com/office/drawing/2014/main" id="{5373C8C4-1C26-F471-9F11-FCC09008DA1B}"/>
                </a:ext>
              </a:extLst>
            </p:cNvPr>
            <p:cNvSpPr/>
            <p:nvPr/>
          </p:nvSpPr>
          <p:spPr bwMode="auto">
            <a:xfrm>
              <a:off x="4436946" y="5970365"/>
              <a:ext cx="1270926" cy="865187"/>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rgbClr val="8CD26E"/>
            </a:solidFill>
            <a:ln>
              <a:noFill/>
            </a:ln>
          </p:spPr>
          <p:txBody>
            <a:bodyPr vert="horz" wrap="square" lIns="91440" tIns="45720" rIns="91440" bIns="45720" numCol="1" anchor="t" anchorCtr="0" compatLnSpc="1"/>
            <a:lstStyle/>
            <a:p>
              <a:endParaRPr lang="zh-CN" altLang="en-US">
                <a:solidFill>
                  <a:schemeClr val="bg1"/>
                </a:solidFill>
                <a:latin typeface="义启中细体" panose="02000000000000000000" pitchFamily="2" charset="-128"/>
                <a:ea typeface="义启中细体" panose="02000000000000000000" pitchFamily="2" charset="-128"/>
              </a:endParaRPr>
            </a:p>
          </p:txBody>
        </p:sp>
        <p:sp>
          <p:nvSpPr>
            <p:cNvPr id="3" name="Freeform 8">
              <a:extLst>
                <a:ext uri="{FF2B5EF4-FFF2-40B4-BE49-F238E27FC236}">
                  <a16:creationId xmlns:a16="http://schemas.microsoft.com/office/drawing/2014/main" id="{A9608979-FF96-3A12-48A5-F13B904F0A87}"/>
                </a:ext>
              </a:extLst>
            </p:cNvPr>
            <p:cNvSpPr/>
            <p:nvPr/>
          </p:nvSpPr>
          <p:spPr bwMode="auto">
            <a:xfrm>
              <a:off x="3156086" y="1198562"/>
              <a:ext cx="3863550" cy="4575175"/>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0082D2"/>
            </a:solidFill>
            <a:ln>
              <a:noFill/>
            </a:ln>
          </p:spPr>
          <p:txBody>
            <a:bodyPr vert="horz" wrap="square" lIns="91440" tIns="45720" rIns="91440" bIns="45720" numCol="1" anchor="t" anchorCtr="0" compatLnSpc="1"/>
            <a:lstStyle/>
            <a:p>
              <a:endParaRPr lang="zh-CN" altLang="en-US">
                <a:solidFill>
                  <a:schemeClr val="bg1"/>
                </a:solidFill>
                <a:latin typeface="义启中细体" panose="02000000000000000000" pitchFamily="2" charset="-128"/>
                <a:ea typeface="义启中细体" panose="02000000000000000000" pitchFamily="2" charset="-128"/>
              </a:endParaRPr>
            </a:p>
          </p:txBody>
        </p:sp>
        <p:sp>
          <p:nvSpPr>
            <p:cNvPr id="5" name="Freeform 10">
              <a:extLst>
                <a:ext uri="{FF2B5EF4-FFF2-40B4-BE49-F238E27FC236}">
                  <a16:creationId xmlns:a16="http://schemas.microsoft.com/office/drawing/2014/main" id="{340466B9-7C19-A3B2-2F77-E6406B4AD1A8}"/>
                </a:ext>
              </a:extLst>
            </p:cNvPr>
            <p:cNvSpPr/>
            <p:nvPr/>
          </p:nvSpPr>
          <p:spPr bwMode="auto">
            <a:xfrm>
              <a:off x="5541271" y="2133376"/>
              <a:ext cx="1488300" cy="2387600"/>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00D2AA"/>
            </a:solidFill>
            <a:ln>
              <a:noFill/>
            </a:ln>
          </p:spPr>
          <p:txBody>
            <a:bodyPr vert="horz" wrap="square" lIns="91440" tIns="45720" rIns="91440" bIns="45720" numCol="1" anchor="t" anchorCtr="0" compatLnSpc="1"/>
            <a:lstStyle/>
            <a:p>
              <a:endParaRPr lang="zh-CN" altLang="en-US">
                <a:solidFill>
                  <a:schemeClr val="bg1"/>
                </a:solidFill>
                <a:latin typeface="义启中细体" panose="02000000000000000000" pitchFamily="2" charset="-128"/>
                <a:ea typeface="义启中细体" panose="02000000000000000000" pitchFamily="2" charset="-128"/>
              </a:endParaRPr>
            </a:p>
          </p:txBody>
        </p:sp>
        <p:sp>
          <p:nvSpPr>
            <p:cNvPr id="6" name="Freeform 11">
              <a:extLst>
                <a:ext uri="{FF2B5EF4-FFF2-40B4-BE49-F238E27FC236}">
                  <a16:creationId xmlns:a16="http://schemas.microsoft.com/office/drawing/2014/main" id="{A04EF565-597A-761E-70DE-CE9DCC7218FA}"/>
                </a:ext>
              </a:extLst>
            </p:cNvPr>
            <p:cNvSpPr/>
            <p:nvPr/>
          </p:nvSpPr>
          <p:spPr bwMode="auto">
            <a:xfrm>
              <a:off x="3146979" y="1447578"/>
              <a:ext cx="1632688" cy="2435225"/>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00D7E1"/>
            </a:solidFill>
            <a:ln>
              <a:noFill/>
            </a:ln>
          </p:spPr>
          <p:txBody>
            <a:bodyPr vert="horz" wrap="square" lIns="91440" tIns="45720" rIns="91440" bIns="45720" numCol="1" anchor="t" anchorCtr="0" compatLnSpc="1"/>
            <a:lstStyle/>
            <a:p>
              <a:endParaRPr lang="zh-CN" altLang="en-US">
                <a:solidFill>
                  <a:schemeClr val="bg1"/>
                </a:solidFill>
                <a:latin typeface="义启中细体" panose="02000000000000000000" pitchFamily="2" charset="-128"/>
                <a:ea typeface="义启中细体" panose="02000000000000000000" pitchFamily="2" charset="-128"/>
              </a:endParaRPr>
            </a:p>
          </p:txBody>
        </p:sp>
        <p:sp>
          <p:nvSpPr>
            <p:cNvPr id="27" name="文本框 26">
              <a:extLst>
                <a:ext uri="{FF2B5EF4-FFF2-40B4-BE49-F238E27FC236}">
                  <a16:creationId xmlns:a16="http://schemas.microsoft.com/office/drawing/2014/main" id="{303C55D0-C679-DF18-BCD8-7182DB8F47DF}"/>
                </a:ext>
              </a:extLst>
            </p:cNvPr>
            <p:cNvSpPr txBox="1"/>
            <p:nvPr/>
          </p:nvSpPr>
          <p:spPr>
            <a:xfrm>
              <a:off x="6463565" y="4703322"/>
              <a:ext cx="2635350" cy="822960"/>
            </a:xfrm>
            <a:prstGeom prst="rect">
              <a:avLst/>
            </a:prstGeom>
            <a:noFill/>
          </p:spPr>
          <p:txBody>
            <a:bodyPr wrap="square" rtlCol="0">
              <a:normAutofit/>
            </a:bodyPr>
            <a:lstStyle/>
            <a:p>
              <a:pPr algn="ctr"/>
              <a:r>
                <a:rPr lang="vi-VN" altLang="vi-VN" sz="1200">
                  <a:solidFill>
                    <a:schemeClr val="bg1"/>
                  </a:solidFill>
                  <a:latin typeface="Noto Sans"/>
                  <a:ea typeface="Noto Sans"/>
                  <a:sym typeface="Montserrat" pitchFamily="2" charset="0"/>
                </a:rPr>
                <a:t>Đây là một văn bản mẫu. Bạn chỉ cần thêm văn bản và mô tả của riêng bạn ở đây. Văn bản này hoàn toàn có thể chỉnh sửa được.</a:t>
              </a:r>
            </a:p>
          </p:txBody>
        </p:sp>
        <p:sp>
          <p:nvSpPr>
            <p:cNvPr id="28" name="文本框 27">
              <a:extLst>
                <a:ext uri="{FF2B5EF4-FFF2-40B4-BE49-F238E27FC236}">
                  <a16:creationId xmlns:a16="http://schemas.microsoft.com/office/drawing/2014/main" id="{F48F5364-67C8-EFAA-D94E-AA392A7E9344}"/>
                </a:ext>
              </a:extLst>
            </p:cNvPr>
            <p:cNvSpPr txBox="1"/>
            <p:nvPr/>
          </p:nvSpPr>
          <p:spPr>
            <a:xfrm>
              <a:off x="7009828" y="4396384"/>
              <a:ext cx="1618243" cy="335280"/>
            </a:xfrm>
            <a:prstGeom prst="rect">
              <a:avLst/>
            </a:prstGeom>
            <a:noFill/>
          </p:spPr>
          <p:txBody>
            <a:bodyPr wrap="square" rtlCol="0">
              <a:normAutofit/>
            </a:bodyPr>
            <a:lstStyle/>
            <a:p>
              <a:pPr algn="ctr"/>
              <a:r>
                <a:rPr lang="vi-VN" altLang="vi-VN" sz="1600" b="1">
                  <a:solidFill>
                    <a:schemeClr val="bg1"/>
                  </a:solidFill>
                  <a:latin typeface="Noto Sans"/>
                  <a:ea typeface="Noto Sans"/>
                  <a:sym typeface="Montserrat" pitchFamily="2" charset="0"/>
                </a:rPr>
                <a:t>TIÊU ĐỀ TẠI</a:t>
              </a:r>
              <a:endParaRPr lang="zh-CN" altLang="en-US" sz="1600" b="1">
                <a:solidFill>
                  <a:schemeClr val="bg1"/>
                </a:solidFill>
                <a:latin typeface="Montserrat" pitchFamily="2" charset="0"/>
                <a:ea typeface="微软雅黑" panose="020B0503020204020204" pitchFamily="34" charset="-122"/>
                <a:sym typeface="Montserrat" pitchFamily="2" charset="0"/>
              </a:endParaRPr>
            </a:p>
          </p:txBody>
        </p:sp>
        <p:sp>
          <p:nvSpPr>
            <p:cNvPr id="29" name="文本框 28">
              <a:extLst>
                <a:ext uri="{FF2B5EF4-FFF2-40B4-BE49-F238E27FC236}">
                  <a16:creationId xmlns:a16="http://schemas.microsoft.com/office/drawing/2014/main" id="{225ED4F1-36CE-F136-4B4E-D7B68B48CAC5}"/>
                </a:ext>
              </a:extLst>
            </p:cNvPr>
            <p:cNvSpPr txBox="1"/>
            <p:nvPr/>
          </p:nvSpPr>
          <p:spPr>
            <a:xfrm>
              <a:off x="1329642" y="4703322"/>
              <a:ext cx="2635350" cy="822960"/>
            </a:xfrm>
            <a:prstGeom prst="rect">
              <a:avLst/>
            </a:prstGeom>
            <a:noFill/>
          </p:spPr>
          <p:txBody>
            <a:bodyPr wrap="square" rtlCol="0">
              <a:normAutofit/>
            </a:bodyPr>
            <a:lstStyle/>
            <a:p>
              <a:pPr algn="ctr"/>
              <a:r>
                <a:rPr lang="vi-VN" altLang="vi-VN" sz="1200">
                  <a:solidFill>
                    <a:schemeClr val="bg1"/>
                  </a:solidFill>
                  <a:latin typeface="Noto Sans"/>
                  <a:ea typeface="Noto Sans"/>
                  <a:sym typeface="Montserrat" pitchFamily="2" charset="0"/>
                </a:rPr>
                <a:t>Đây là một văn bản mẫu. Bạn chỉ cần thêm văn bản và mô tả của riêng bạn ở đây. Văn bản này hoàn toàn có thể chỉnh sửa được.</a:t>
              </a:r>
            </a:p>
          </p:txBody>
        </p:sp>
        <p:sp>
          <p:nvSpPr>
            <p:cNvPr id="30" name="文本框 29">
              <a:extLst>
                <a:ext uri="{FF2B5EF4-FFF2-40B4-BE49-F238E27FC236}">
                  <a16:creationId xmlns:a16="http://schemas.microsoft.com/office/drawing/2014/main" id="{1A928A69-F907-B07C-A53E-4843A03F53AF}"/>
                </a:ext>
              </a:extLst>
            </p:cNvPr>
            <p:cNvSpPr txBox="1"/>
            <p:nvPr/>
          </p:nvSpPr>
          <p:spPr>
            <a:xfrm>
              <a:off x="1875906" y="4396384"/>
              <a:ext cx="1618243" cy="335280"/>
            </a:xfrm>
            <a:prstGeom prst="rect">
              <a:avLst/>
            </a:prstGeom>
            <a:noFill/>
          </p:spPr>
          <p:txBody>
            <a:bodyPr wrap="square" rtlCol="0">
              <a:normAutofit/>
            </a:bodyPr>
            <a:lstStyle/>
            <a:p>
              <a:pPr algn="ctr"/>
              <a:r>
                <a:rPr lang="vi-VN" altLang="vi-VN" sz="1600" b="1">
                  <a:solidFill>
                    <a:schemeClr val="bg1"/>
                  </a:solidFill>
                  <a:latin typeface="Noto Sans"/>
                  <a:ea typeface="Noto Sans"/>
                  <a:sym typeface="Montserrat" pitchFamily="2" charset="0"/>
                </a:rPr>
                <a:t>TIÊU ĐỀ TẠI</a:t>
              </a:r>
              <a:endParaRPr lang="zh-CN" altLang="en-US" sz="1600" b="1">
                <a:solidFill>
                  <a:schemeClr val="bg1"/>
                </a:solidFill>
                <a:latin typeface="Montserrat" pitchFamily="2" charset="0"/>
                <a:ea typeface="微软雅黑" panose="020B0503020204020204" pitchFamily="34" charset="-122"/>
                <a:sym typeface="Montserrat" pitchFamily="2" charset="0"/>
              </a:endParaRPr>
            </a:p>
          </p:txBody>
        </p:sp>
        <p:sp>
          <p:nvSpPr>
            <p:cNvPr id="31" name="文本框 30">
              <a:extLst>
                <a:ext uri="{FF2B5EF4-FFF2-40B4-BE49-F238E27FC236}">
                  <a16:creationId xmlns:a16="http://schemas.microsoft.com/office/drawing/2014/main" id="{424F8EFF-D833-3813-4275-97A93CC3CCEF}"/>
                </a:ext>
              </a:extLst>
            </p:cNvPr>
            <p:cNvSpPr txBox="1"/>
            <p:nvPr/>
          </p:nvSpPr>
          <p:spPr>
            <a:xfrm>
              <a:off x="6826791" y="1739179"/>
              <a:ext cx="2635350" cy="822960"/>
            </a:xfrm>
            <a:prstGeom prst="rect">
              <a:avLst/>
            </a:prstGeom>
            <a:noFill/>
          </p:spPr>
          <p:txBody>
            <a:bodyPr wrap="square" rtlCol="0">
              <a:normAutofit/>
            </a:bodyPr>
            <a:lstStyle/>
            <a:p>
              <a:pPr algn="ctr"/>
              <a:r>
                <a:rPr lang="vi-VN" altLang="vi-VN" sz="1200">
                  <a:solidFill>
                    <a:schemeClr val="bg1"/>
                  </a:solidFill>
                  <a:latin typeface="Noto Sans"/>
                  <a:ea typeface="Noto Sans"/>
                  <a:sym typeface="Montserrat" pitchFamily="2" charset="0"/>
                </a:rPr>
                <a:t>Đây là một văn bản mẫu. Bạn chỉ cần thêm văn bản và mô tả của riêng bạn ở đây. Văn bản này hoàn toàn có thể chỉnh sửa được.</a:t>
              </a:r>
            </a:p>
          </p:txBody>
        </p:sp>
        <p:sp>
          <p:nvSpPr>
            <p:cNvPr id="32" name="文本框 31">
              <a:extLst>
                <a:ext uri="{FF2B5EF4-FFF2-40B4-BE49-F238E27FC236}">
                  <a16:creationId xmlns:a16="http://schemas.microsoft.com/office/drawing/2014/main" id="{D6BF584B-D18E-D5DC-CC77-68D7BBCBB1D0}"/>
                </a:ext>
              </a:extLst>
            </p:cNvPr>
            <p:cNvSpPr txBox="1"/>
            <p:nvPr/>
          </p:nvSpPr>
          <p:spPr>
            <a:xfrm>
              <a:off x="7373053" y="1432241"/>
              <a:ext cx="1618243" cy="335280"/>
            </a:xfrm>
            <a:prstGeom prst="rect">
              <a:avLst/>
            </a:prstGeom>
            <a:noFill/>
          </p:spPr>
          <p:txBody>
            <a:bodyPr wrap="square" rtlCol="0">
              <a:normAutofit/>
            </a:bodyPr>
            <a:lstStyle/>
            <a:p>
              <a:pPr algn="ctr"/>
              <a:r>
                <a:rPr lang="vi-VN" altLang="vi-VN" sz="1600" b="1">
                  <a:solidFill>
                    <a:schemeClr val="bg1"/>
                  </a:solidFill>
                  <a:latin typeface="Noto Sans"/>
                  <a:ea typeface="Noto Sans"/>
                  <a:sym typeface="Montserrat" pitchFamily="2" charset="0"/>
                </a:rPr>
                <a:t>TIÊU ĐỀ TẠI</a:t>
              </a:r>
              <a:endParaRPr lang="zh-CN" altLang="en-US" sz="1600" b="1">
                <a:solidFill>
                  <a:schemeClr val="bg1"/>
                </a:solidFill>
                <a:latin typeface="Montserrat" pitchFamily="2" charset="0"/>
                <a:ea typeface="微软雅黑" panose="020B0503020204020204" pitchFamily="34" charset="-122"/>
                <a:sym typeface="Montserrat" pitchFamily="2" charset="0"/>
              </a:endParaRPr>
            </a:p>
          </p:txBody>
        </p:sp>
        <p:sp>
          <p:nvSpPr>
            <p:cNvPr id="33" name="文本框 32">
              <a:extLst>
                <a:ext uri="{FF2B5EF4-FFF2-40B4-BE49-F238E27FC236}">
                  <a16:creationId xmlns:a16="http://schemas.microsoft.com/office/drawing/2014/main" id="{FF0C21B5-EB8C-F5B5-F5C7-9D156A8F28D9}"/>
                </a:ext>
              </a:extLst>
            </p:cNvPr>
            <p:cNvSpPr txBox="1"/>
            <p:nvPr/>
          </p:nvSpPr>
          <p:spPr>
            <a:xfrm>
              <a:off x="788420" y="1739179"/>
              <a:ext cx="2635350" cy="822960"/>
            </a:xfrm>
            <a:prstGeom prst="rect">
              <a:avLst/>
            </a:prstGeom>
            <a:noFill/>
          </p:spPr>
          <p:txBody>
            <a:bodyPr wrap="square" rtlCol="0">
              <a:normAutofit/>
            </a:bodyPr>
            <a:lstStyle/>
            <a:p>
              <a:pPr algn="ctr"/>
              <a:r>
                <a:rPr lang="vi-VN" altLang="vi-VN" sz="1200">
                  <a:solidFill>
                    <a:schemeClr val="bg1"/>
                  </a:solidFill>
                  <a:latin typeface="Noto Sans"/>
                  <a:ea typeface="Noto Sans"/>
                  <a:sym typeface="Montserrat" pitchFamily="2" charset="0"/>
                </a:rPr>
                <a:t>Đây là một văn bản mẫu. Bạn chỉ cần thêm văn bản và mô tả của riêng bạn ở đây. Văn bản này hoàn toàn có thể chỉnh sửa được.</a:t>
              </a:r>
            </a:p>
          </p:txBody>
        </p:sp>
        <p:sp>
          <p:nvSpPr>
            <p:cNvPr id="34" name="文本框 33">
              <a:extLst>
                <a:ext uri="{FF2B5EF4-FFF2-40B4-BE49-F238E27FC236}">
                  <a16:creationId xmlns:a16="http://schemas.microsoft.com/office/drawing/2014/main" id="{5FB47A4D-C205-970A-FA04-9858A4A51812}"/>
                </a:ext>
              </a:extLst>
            </p:cNvPr>
            <p:cNvSpPr txBox="1"/>
            <p:nvPr/>
          </p:nvSpPr>
          <p:spPr>
            <a:xfrm>
              <a:off x="1334683" y="1432241"/>
              <a:ext cx="1618243" cy="335280"/>
            </a:xfrm>
            <a:prstGeom prst="rect">
              <a:avLst/>
            </a:prstGeom>
            <a:noFill/>
          </p:spPr>
          <p:txBody>
            <a:bodyPr wrap="square" rtlCol="0">
              <a:normAutofit/>
            </a:bodyPr>
            <a:lstStyle/>
            <a:p>
              <a:pPr algn="ctr"/>
              <a:r>
                <a:rPr lang="vi-VN" altLang="vi-VN" sz="1600" b="1">
                  <a:solidFill>
                    <a:schemeClr val="bg1"/>
                  </a:solidFill>
                  <a:latin typeface="Noto Sans"/>
                  <a:ea typeface="Noto Sans"/>
                  <a:sym typeface="Montserrat" pitchFamily="2" charset="0"/>
                </a:rPr>
                <a:t>TIÊU ĐỀ TẠI</a:t>
              </a:r>
              <a:endParaRPr lang="zh-CN" altLang="en-US" sz="1600" b="1">
                <a:solidFill>
                  <a:schemeClr val="bg1"/>
                </a:solidFill>
                <a:latin typeface="Montserrat" pitchFamily="2" charset="0"/>
                <a:ea typeface="微软雅黑" panose="020B0503020204020204" pitchFamily="34" charset="-122"/>
                <a:sym typeface="Montserrat" pitchFamily="2" charset="0"/>
              </a:endParaRPr>
            </a:p>
          </p:txBody>
        </p:sp>
        <p:sp>
          <p:nvSpPr>
            <p:cNvPr id="35" name="文本框 34">
              <a:extLst>
                <a:ext uri="{FF2B5EF4-FFF2-40B4-BE49-F238E27FC236}">
                  <a16:creationId xmlns:a16="http://schemas.microsoft.com/office/drawing/2014/main" id="{1C4C9CD4-3947-D39D-89CB-45387A26B671}"/>
                </a:ext>
              </a:extLst>
            </p:cNvPr>
            <p:cNvSpPr txBox="1"/>
            <p:nvPr/>
          </p:nvSpPr>
          <p:spPr>
            <a:xfrm>
              <a:off x="4278739" y="5993430"/>
              <a:ext cx="1618243" cy="701040"/>
            </a:xfrm>
            <a:prstGeom prst="rect">
              <a:avLst/>
            </a:prstGeom>
            <a:noFill/>
          </p:spPr>
          <p:txBody>
            <a:bodyPr wrap="square" rtlCol="0">
              <a:normAutofit/>
            </a:bodyPr>
            <a:lstStyle/>
            <a:p>
              <a:pPr algn="ctr"/>
              <a:r>
                <a:rPr lang="vi-VN" altLang="vi-VN" sz="2000" b="1">
                  <a:solidFill>
                    <a:schemeClr val="bg1"/>
                  </a:solidFill>
                  <a:latin typeface="Noto Sans"/>
                  <a:ea typeface="Noto Sans"/>
                  <a:sym typeface="Montserrat" pitchFamily="2" charset="0"/>
                </a:rPr>
                <a:t>TIÊU ĐỀ</a:t>
              </a:r>
            </a:p>
            <a:p>
              <a:pPr algn="ctr"/>
              <a:r>
                <a:rPr lang="vi-VN" altLang="vi-VN" sz="2000" b="1">
                  <a:solidFill>
                    <a:schemeClr val="bg1"/>
                  </a:solidFill>
                  <a:latin typeface="Noto Sans"/>
                  <a:ea typeface="Noto Sans"/>
                  <a:sym typeface="Montserrat" pitchFamily="2" charset="0"/>
                </a:rPr>
                <a:t>ĐÂY</a:t>
              </a:r>
              <a:endParaRPr lang="zh-CN" altLang="en-US" sz="2000" b="1">
                <a:solidFill>
                  <a:schemeClr val="bg1"/>
                </a:solidFill>
                <a:latin typeface="Montserrat" pitchFamily="2" charset="0"/>
                <a:ea typeface="微软雅黑" panose="020B0503020204020204" pitchFamily="34" charset="-122"/>
                <a:sym typeface="Montserrat" pitchFamily="2" charset="0"/>
              </a:endParaRPr>
            </a:p>
          </p:txBody>
        </p:sp>
        <p:pic>
          <p:nvPicPr>
            <p:cNvPr id="41" name="图形 40" descr="书籍">
              <a:extLst>
                <a:ext uri="{FF2B5EF4-FFF2-40B4-BE49-F238E27FC236}">
                  <a16:creationId xmlns:a16="http://schemas.microsoft.com/office/drawing/2014/main" id="{FC86CBF1-D282-B24E-0C7C-22368E32EE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9297" y="2935288"/>
              <a:ext cx="914400" cy="914400"/>
            </a:xfrm>
            <a:prstGeom prst="rect">
              <a:avLst/>
            </a:prstGeom>
          </p:spPr>
        </p:pic>
        <p:pic>
          <p:nvPicPr>
            <p:cNvPr id="43" name="图形 42" descr="数学">
              <a:extLst>
                <a:ext uri="{FF2B5EF4-FFF2-40B4-BE49-F238E27FC236}">
                  <a16:creationId xmlns:a16="http://schemas.microsoft.com/office/drawing/2014/main" id="{992F06C7-FDC9-DB0F-D26B-3D5F0B22C9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75255" y="4246122"/>
              <a:ext cx="914400" cy="914400"/>
            </a:xfrm>
            <a:prstGeom prst="rect">
              <a:avLst/>
            </a:prstGeom>
          </p:spPr>
        </p:pic>
        <p:pic>
          <p:nvPicPr>
            <p:cNvPr id="45" name="图形 44" descr="原子">
              <a:extLst>
                <a:ext uri="{FF2B5EF4-FFF2-40B4-BE49-F238E27FC236}">
                  <a16:creationId xmlns:a16="http://schemas.microsoft.com/office/drawing/2014/main" id="{7342DE9B-8472-C91B-0A64-27308C2DF7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85251" y="1555365"/>
              <a:ext cx="914400" cy="914400"/>
            </a:xfrm>
            <a:prstGeom prst="rect">
              <a:avLst/>
            </a:prstGeom>
          </p:spPr>
        </p:pic>
        <p:pic>
          <p:nvPicPr>
            <p:cNvPr id="47" name="图形 46" descr="打开的书">
              <a:extLst>
                <a:ext uri="{FF2B5EF4-FFF2-40B4-BE49-F238E27FC236}">
                  <a16:creationId xmlns:a16="http://schemas.microsoft.com/office/drawing/2014/main" id="{0B61A1D9-092D-663B-0A9A-0A21B592EF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04869" y="2207400"/>
              <a:ext cx="914400" cy="914400"/>
            </a:xfrm>
            <a:prstGeom prst="rect">
              <a:avLst/>
            </a:prstGeom>
          </p:spPr>
        </p:pic>
      </p:grpSp>
    </p:spTree>
    <p:extLst>
      <p:ext uri="{BB962C8B-B14F-4D97-AF65-F5344CB8AC3E}">
        <p14:creationId xmlns:p14="http://schemas.microsoft.com/office/powerpoint/2010/main" val="3327699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BC09914-DB1C-FF0A-2C5E-1F52C9E23710}"/>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1111"/>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id="{35112BCE-5EB1-73AE-2E28-8B703EB62127}"/>
              </a:ext>
            </a:extLst>
          </p:cNvPr>
          <p:cNvGrpSpPr/>
          <p:nvPr/>
        </p:nvGrpSpPr>
        <p:grpSpPr>
          <a:xfrm>
            <a:off x="1747310" y="1686307"/>
            <a:ext cx="8452810" cy="3485385"/>
            <a:chOff x="1747310" y="1686307"/>
            <a:chExt cx="8452810" cy="3485385"/>
          </a:xfrm>
        </p:grpSpPr>
        <p:grpSp>
          <p:nvGrpSpPr>
            <p:cNvPr id="8" name="组合 7">
              <a:extLst>
                <a:ext uri="{FF2B5EF4-FFF2-40B4-BE49-F238E27FC236}">
                  <a16:creationId xmlns:a16="http://schemas.microsoft.com/office/drawing/2014/main" id="{E3F17036-FB6B-89B1-D612-D00C406B99D0}"/>
                </a:ext>
              </a:extLst>
            </p:cNvPr>
            <p:cNvGrpSpPr/>
            <p:nvPr/>
          </p:nvGrpSpPr>
          <p:grpSpPr>
            <a:xfrm rot="16200000" flipH="1" flipV="1">
              <a:off x="1352794" y="2080823"/>
              <a:ext cx="3485385" cy="2696353"/>
              <a:chOff x="1984881" y="-1444960"/>
              <a:chExt cx="8347386" cy="6232853"/>
            </a:xfrm>
            <a:solidFill>
              <a:srgbClr val="00D5DF"/>
            </a:solidFill>
          </p:grpSpPr>
          <p:cxnSp>
            <p:nvCxnSpPr>
              <p:cNvPr id="9" name="直接连接符 8">
                <a:extLst>
                  <a:ext uri="{FF2B5EF4-FFF2-40B4-BE49-F238E27FC236}">
                    <a16:creationId xmlns:a16="http://schemas.microsoft.com/office/drawing/2014/main" id="{2DB2FEBF-A6B4-DCED-280B-9BE192A3A1D8}"/>
                  </a:ext>
                </a:extLst>
              </p:cNvPr>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94A5F88-FA66-60EF-4D22-125D5EB5BD63}"/>
                  </a:ext>
                </a:extLst>
              </p:cNvPr>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94F01EB-69BB-8F32-1A32-384FAA1AE4E5}"/>
                  </a:ext>
                </a:extLst>
              </p:cNvPr>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12" name="平行四边形 11">
                <a:extLst>
                  <a:ext uri="{FF2B5EF4-FFF2-40B4-BE49-F238E27FC236}">
                    <a16:creationId xmlns:a16="http://schemas.microsoft.com/office/drawing/2014/main" id="{35475CC5-58EC-47B0-20D0-2AF70D84984F}"/>
                  </a:ext>
                </a:extLst>
              </p:cNvPr>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A642B23A-490A-94B8-85BB-3A5BFFCD554B}"/>
                  </a:ext>
                </a:extLst>
              </p:cNvPr>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3A60DBE-D740-E2F0-CD79-B723E3F0B48F}"/>
                  </a:ext>
                </a:extLst>
              </p:cNvPr>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8899FA7-FB4A-2431-0FED-69A053A03A8E}"/>
                  </a:ext>
                </a:extLst>
              </p:cNvPr>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04E9AC9-5A06-5ACF-AC01-026300CDBBB4}"/>
                  </a:ext>
                </a:extLst>
              </p:cNvPr>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8112084-6A73-DBF5-7915-FB9BDDB71F5A}"/>
                  </a:ext>
                </a:extLst>
              </p:cNvPr>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E3BD2B-5E80-B88F-B038-413B014EF5E4}"/>
                  </a:ext>
                </a:extLst>
              </p:cNvPr>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1B03FA21-B135-67F5-9B25-35A89EFFD0BC}"/>
                </a:ext>
              </a:extLst>
            </p:cNvPr>
            <p:cNvGrpSpPr/>
            <p:nvPr/>
          </p:nvGrpSpPr>
          <p:grpSpPr>
            <a:xfrm rot="5400000" flipV="1">
              <a:off x="7109251" y="2080823"/>
              <a:ext cx="3485385" cy="2696353"/>
              <a:chOff x="1984881" y="-1444960"/>
              <a:chExt cx="8347386" cy="6232853"/>
            </a:xfrm>
            <a:solidFill>
              <a:srgbClr val="00D5DF"/>
            </a:solidFill>
          </p:grpSpPr>
          <p:cxnSp>
            <p:nvCxnSpPr>
              <p:cNvPr id="20" name="直接连接符 19">
                <a:extLst>
                  <a:ext uri="{FF2B5EF4-FFF2-40B4-BE49-F238E27FC236}">
                    <a16:creationId xmlns:a16="http://schemas.microsoft.com/office/drawing/2014/main" id="{6E103AAE-4E93-FFF7-E1D2-F63D390AE854}"/>
                  </a:ext>
                </a:extLst>
              </p:cNvPr>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294AE51-81DB-55B4-428F-6CDD24441D3A}"/>
                  </a:ext>
                </a:extLst>
              </p:cNvPr>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4A287CD-F2A7-954E-D100-B93B8F1C6E7B}"/>
                  </a:ext>
                </a:extLst>
              </p:cNvPr>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23" name="平行四边形 22">
                <a:extLst>
                  <a:ext uri="{FF2B5EF4-FFF2-40B4-BE49-F238E27FC236}">
                    <a16:creationId xmlns:a16="http://schemas.microsoft.com/office/drawing/2014/main" id="{64501D5F-8F5B-950C-B2FE-8983288425AD}"/>
                  </a:ext>
                </a:extLst>
              </p:cNvPr>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A44A48A4-304A-D88A-FAAB-2629D20734FF}"/>
                  </a:ext>
                </a:extLst>
              </p:cNvPr>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2D197E4-EE59-BCA9-A559-48BDCBD05CA4}"/>
                  </a:ext>
                </a:extLst>
              </p:cNvPr>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6BE5C3F-41EE-445F-CCFF-DF7EBE89BB9C}"/>
                  </a:ext>
                </a:extLst>
              </p:cNvPr>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B6DD3D7-F185-8DE0-4653-11DF97EE772A}"/>
                  </a:ext>
                </a:extLst>
              </p:cNvPr>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072CE0F-2AF5-9DC0-B1D2-CF36E121C9C4}"/>
                  </a:ext>
                </a:extLst>
              </p:cNvPr>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BDCBDD9-3581-4402-C70F-6B8F42182BEA}"/>
                  </a:ext>
                </a:extLst>
              </p:cNvPr>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pic>
        <p:nvPicPr>
          <p:cNvPr id="33" name="图片 32">
            <a:extLst>
              <a:ext uri="{FF2B5EF4-FFF2-40B4-BE49-F238E27FC236}">
                <a16:creationId xmlns:a16="http://schemas.microsoft.com/office/drawing/2014/main" id="{823B4DE7-85B0-6710-B2DD-70A55C686B78}"/>
              </a:ext>
            </a:extLst>
          </p:cNvPr>
          <p:cNvPicPr>
            <a:picLocks noChangeAspect="1"/>
          </p:cNvPicPr>
          <p:nvPr/>
        </p:nvPicPr>
        <p:blipFill>
          <a:blip r:embed="rId4">
            <a:extLst>
              <a:ext uri="{28A0092B-C50C-407E-A947-70E740481C1C}">
                <a14:useLocalDpi xmlns:a14="http://schemas.microsoft.com/office/drawing/2010/main" val="0"/>
              </a:ext>
            </a:extLst>
          </a:blip>
          <a:srcRect l="44847"/>
          <a:stretch>
            <a:fillRect/>
          </a:stretch>
        </p:blipFill>
        <p:spPr>
          <a:xfrm>
            <a:off x="-306290" y="-40640"/>
            <a:ext cx="5666059" cy="6858000"/>
          </a:xfrm>
          <a:prstGeom prst="rect">
            <a:avLst/>
          </a:prstGeom>
        </p:spPr>
      </p:pic>
      <p:sp>
        <p:nvSpPr>
          <p:cNvPr id="3" name="文本框 41">
            <a:extLst>
              <a:ext uri="{FF2B5EF4-FFF2-40B4-BE49-F238E27FC236}">
                <a16:creationId xmlns:a16="http://schemas.microsoft.com/office/drawing/2014/main" id="{47F53447-B57F-761F-32FC-D00F6DB5AB76}"/>
              </a:ext>
            </a:extLst>
          </p:cNvPr>
          <p:cNvSpPr txBox="1"/>
          <p:nvPr/>
        </p:nvSpPr>
        <p:spPr>
          <a:xfrm>
            <a:off x="2526740" y="2888911"/>
            <a:ext cx="8373552" cy="365760"/>
          </a:xfrm>
          <a:prstGeom prst="rect">
            <a:avLst/>
          </a:prstGeom>
          <a:noFill/>
        </p:spPr>
        <p:txBody>
          <a:bodyPr wrap="square" rtlCol="0">
            <a:noAutofit/>
          </a:bodyPr>
          <a:lstStyle/>
          <a:p>
            <a:pPr algn="ctr"/>
            <a:r>
              <a:rPr lang="en-US" altLang="zh-CN" sz="2800" b="1" i="1" dirty="0">
                <a:solidFill>
                  <a:schemeClr val="bg1"/>
                </a:solidFill>
                <a:latin typeface="Noto Sans"/>
                <a:ea typeface="Noto Sans"/>
                <a:sym typeface="Montserrat" pitchFamily="2" charset="0"/>
              </a:rPr>
              <a:t>I. GIỚI THIỆU VÀ XỬ LÍ DỮ LIỆU</a:t>
            </a:r>
            <a:endParaRPr lang="zh-CN" altLang="en-US" sz="2800" b="1" i="1" dirty="0">
              <a:solidFill>
                <a:schemeClr val="bg1"/>
              </a:solidFill>
              <a:latin typeface="Montserrat" pitchFamily="2" charset="0"/>
              <a:ea typeface="微软雅黑" panose="020B0503020204020204" pitchFamily="34" charset="-122"/>
              <a:sym typeface="Montserrat" pitchFamily="2" charset="0"/>
            </a:endParaRPr>
          </a:p>
        </p:txBody>
      </p:sp>
      <p:sp>
        <p:nvSpPr>
          <p:cNvPr id="4" name="文本框 41">
            <a:extLst>
              <a:ext uri="{FF2B5EF4-FFF2-40B4-BE49-F238E27FC236}">
                <a16:creationId xmlns:a16="http://schemas.microsoft.com/office/drawing/2014/main" id="{A97E1CC6-6A30-DBCE-7773-2C8666AA3587}"/>
              </a:ext>
            </a:extLst>
          </p:cNvPr>
          <p:cNvSpPr txBox="1"/>
          <p:nvPr/>
        </p:nvSpPr>
        <p:spPr>
          <a:xfrm>
            <a:off x="1863941" y="3531074"/>
            <a:ext cx="8373552" cy="365760"/>
          </a:xfrm>
          <a:prstGeom prst="rect">
            <a:avLst/>
          </a:prstGeom>
          <a:noFill/>
        </p:spPr>
        <p:txBody>
          <a:bodyPr wrap="square" rtlCol="0">
            <a:noAutofit/>
          </a:bodyPr>
          <a:lstStyle/>
          <a:p>
            <a:pPr algn="ctr"/>
            <a:r>
              <a:rPr lang="en-US" altLang="zh-CN" sz="2800" b="1" i="1" dirty="0">
                <a:solidFill>
                  <a:schemeClr val="bg1"/>
                </a:solidFill>
                <a:latin typeface="Noto Sans"/>
                <a:ea typeface="Noto Sans"/>
                <a:sym typeface="Montserrat" pitchFamily="2" charset="0"/>
              </a:rPr>
              <a:t>II. THUẬT TOÁN APRIORI</a:t>
            </a:r>
            <a:endParaRPr lang="zh-CN" altLang="en-US" sz="2800" b="1" i="1" dirty="0">
              <a:solidFill>
                <a:schemeClr val="bg1"/>
              </a:solidFill>
              <a:latin typeface="Montserrat" pitchFamily="2" charset="0"/>
              <a:ea typeface="微软雅黑" panose="020B0503020204020204" pitchFamily="34" charset="-122"/>
              <a:sym typeface="Montserrat" pitchFamily="2" charset="0"/>
            </a:endParaRPr>
          </a:p>
        </p:txBody>
      </p:sp>
      <p:sp>
        <p:nvSpPr>
          <p:cNvPr id="5" name="文本框 4">
            <a:extLst>
              <a:ext uri="{FF2B5EF4-FFF2-40B4-BE49-F238E27FC236}">
                <a16:creationId xmlns:a16="http://schemas.microsoft.com/office/drawing/2014/main" id="{39F7EBE7-B92E-61F2-158D-19BB679755AE}"/>
              </a:ext>
            </a:extLst>
          </p:cNvPr>
          <p:cNvSpPr txBox="1"/>
          <p:nvPr/>
        </p:nvSpPr>
        <p:spPr>
          <a:xfrm>
            <a:off x="2451291" y="559165"/>
            <a:ext cx="7504259" cy="1131510"/>
          </a:xfrm>
          <a:prstGeom prst="rect">
            <a:avLst/>
          </a:prstGeom>
          <a:noFill/>
          <a:scene3d>
            <a:camera prst="orthographicFront"/>
            <a:lightRig rig="flood" dir="t"/>
          </a:scene3d>
          <a:sp3d>
            <a:bevelT w="127000" h="273050" prst="relaxedInset"/>
            <a:bevelB w="57150"/>
          </a:sp3d>
        </p:spPr>
        <p:txBody>
          <a:bodyPr wrap="square">
            <a:normAutofit lnSpcReduction="10000"/>
            <a:sp3d extrusionH="139700" contourW="12700" prstMaterial="metal">
              <a:bevelT w="38100" h="38100" prst="relaxedInset"/>
              <a:bevelB w="38100" h="38100" prst="relaxedInset"/>
              <a:contourClr>
                <a:schemeClr val="bg1"/>
              </a:contourClr>
            </a:sp3d>
          </a:bodyPr>
          <a:lstStyle/>
          <a:p>
            <a:pPr algn="ctr"/>
            <a:r>
              <a:rPr lang="en-US" altLang="vi-VN" sz="7200" b="1" i="1" cap="all" dirty="0">
                <a:solidFill>
                  <a:schemeClr val="bg1"/>
                </a:solidFill>
                <a:latin typeface="Noto Sans"/>
                <a:ea typeface="Noto Sans"/>
              </a:rPr>
              <a:t>NỘI DUNG</a:t>
            </a:r>
            <a:endParaRPr lang="vi-VN" altLang="vi-VN" sz="7200" b="1" i="1" cap="all" dirty="0">
              <a:solidFill>
                <a:schemeClr val="bg1"/>
              </a:solidFill>
              <a:latin typeface="Noto Sans"/>
              <a:ea typeface="Noto Sans"/>
            </a:endParaRPr>
          </a:p>
        </p:txBody>
      </p:sp>
    </p:spTree>
    <p:extLst>
      <p:ext uri="{BB962C8B-B14F-4D97-AF65-F5344CB8AC3E}">
        <p14:creationId xmlns:p14="http://schemas.microsoft.com/office/powerpoint/2010/main" val="3983206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267CD-6A47-FFD3-08B8-212A12C92CFD}"/>
            </a:ext>
          </a:extLst>
        </p:cNvPr>
        <p:cNvGrpSpPr/>
        <p:nvPr/>
      </p:nvGrpSpPr>
      <p:grpSpPr>
        <a:xfrm>
          <a:off x="0" y="0"/>
          <a:ext cx="0" cy="0"/>
          <a:chOff x="0" y="0"/>
          <a:chExt cx="0" cy="0"/>
        </a:xfrm>
      </p:grpSpPr>
      <p:pic>
        <p:nvPicPr>
          <p:cNvPr id="57" name="图片 56">
            <a:extLst>
              <a:ext uri="{FF2B5EF4-FFF2-40B4-BE49-F238E27FC236}">
                <a16:creationId xmlns:a16="http://schemas.microsoft.com/office/drawing/2014/main" id="{C30AE558-1BD8-AC26-E58F-6F5DAD81CE48}"/>
              </a:ext>
            </a:extLst>
          </p:cNvPr>
          <p:cNvPicPr>
            <a:picLocks noChangeAspect="1"/>
          </p:cNvPicPr>
          <p:nvPr/>
        </p:nvPicPr>
        <p:blipFill>
          <a:blip r:embed="rId2">
            <a:extLst>
              <a:ext uri="{28A0092B-C50C-407E-A947-70E740481C1C}">
                <a14:useLocalDpi xmlns:a14="http://schemas.microsoft.com/office/drawing/2010/main" val="0"/>
              </a:ext>
            </a:extLst>
          </a:blip>
          <a:srcRect l="40713" r="16635" b="18689"/>
          <a:stretch>
            <a:fillRect/>
          </a:stretch>
        </p:blipFill>
        <p:spPr>
          <a:xfrm>
            <a:off x="-4159531" y="2555853"/>
            <a:ext cx="5073242" cy="6456544"/>
          </a:xfrm>
          <a:prstGeom prst="rect">
            <a:avLst/>
          </a:prstGeom>
        </p:spPr>
      </p:pic>
      <p:sp>
        <p:nvSpPr>
          <p:cNvPr id="52" name="文本框 41">
            <a:extLst>
              <a:ext uri="{FF2B5EF4-FFF2-40B4-BE49-F238E27FC236}">
                <a16:creationId xmlns:a16="http://schemas.microsoft.com/office/drawing/2014/main" id="{9A2D5D2D-E0CB-EC9D-A2B1-331DD499C3D4}"/>
              </a:ext>
            </a:extLst>
          </p:cNvPr>
          <p:cNvSpPr txBox="1"/>
          <p:nvPr/>
        </p:nvSpPr>
        <p:spPr>
          <a:xfrm>
            <a:off x="1835219" y="662409"/>
            <a:ext cx="8373552" cy="365760"/>
          </a:xfrm>
          <a:prstGeom prst="rect">
            <a:avLst/>
          </a:prstGeom>
          <a:noFill/>
        </p:spPr>
        <p:txBody>
          <a:bodyPr wrap="square" rtlCol="0">
            <a:noAutofit/>
          </a:bodyPr>
          <a:lstStyle/>
          <a:p>
            <a:pPr algn="ctr"/>
            <a:r>
              <a:rPr lang="en-US" altLang="zh-CN" sz="2400" b="1" i="1" dirty="0">
                <a:latin typeface="Noto Sans"/>
                <a:ea typeface="Noto Sans"/>
                <a:sym typeface="Montserrat" pitchFamily="2" charset="0"/>
              </a:rPr>
              <a:t>BASKET OPTIMISATION</a:t>
            </a:r>
            <a:endParaRPr lang="zh-CN" altLang="en-US" sz="2400" b="1" i="1" dirty="0">
              <a:latin typeface="Montserrat" pitchFamily="2" charset="0"/>
              <a:ea typeface="微软雅黑" panose="020B0503020204020204" pitchFamily="34" charset="-122"/>
              <a:sym typeface="Montserrat" pitchFamily="2" charset="0"/>
            </a:endParaRPr>
          </a:p>
        </p:txBody>
      </p:sp>
      <p:sp>
        <p:nvSpPr>
          <p:cNvPr id="53" name="TextBox 52">
            <a:extLst>
              <a:ext uri="{FF2B5EF4-FFF2-40B4-BE49-F238E27FC236}">
                <a16:creationId xmlns:a16="http://schemas.microsoft.com/office/drawing/2014/main" id="{D6E908AE-2A05-6E81-495F-74651F0D9D05}"/>
              </a:ext>
            </a:extLst>
          </p:cNvPr>
          <p:cNvSpPr txBox="1"/>
          <p:nvPr/>
        </p:nvSpPr>
        <p:spPr>
          <a:xfrm>
            <a:off x="811435" y="1301944"/>
            <a:ext cx="6195551" cy="4893647"/>
          </a:xfrm>
          <a:prstGeom prst="rect">
            <a:avLst/>
          </a:prstGeom>
          <a:noFill/>
        </p:spPr>
        <p:txBody>
          <a:bodyPr wrap="square" rtlCol="0">
            <a:spAutoFit/>
          </a:bodyPr>
          <a:lstStyle/>
          <a:p>
            <a:r>
              <a:rPr lang="en-US" sz="2000" b="1" dirty="0"/>
              <a:t>🛒 </a:t>
            </a:r>
            <a:r>
              <a:rPr lang="en-US" sz="2000" b="1" dirty="0" err="1"/>
              <a:t>Giới</a:t>
            </a:r>
            <a:r>
              <a:rPr lang="en-US" sz="2000" b="1" dirty="0"/>
              <a:t> </a:t>
            </a:r>
            <a:r>
              <a:rPr lang="en-US" sz="2000" b="1" dirty="0" err="1"/>
              <a:t>thiệu</a:t>
            </a:r>
            <a:r>
              <a:rPr lang="en-US" sz="2000" b="1" dirty="0"/>
              <a:t> </a:t>
            </a:r>
            <a:r>
              <a:rPr lang="en-US" sz="2000" b="1" dirty="0" err="1"/>
              <a:t>về</a:t>
            </a:r>
            <a:r>
              <a:rPr lang="en-US" sz="2000" b="1" dirty="0"/>
              <a:t> </a:t>
            </a:r>
            <a:r>
              <a:rPr lang="en-US" sz="2000" b="1" dirty="0" err="1"/>
              <a:t>bộ</a:t>
            </a:r>
            <a:r>
              <a:rPr lang="en-US" sz="2000" b="1" dirty="0"/>
              <a:t> </a:t>
            </a:r>
            <a:r>
              <a:rPr lang="en-US" sz="2000" b="1" dirty="0" err="1"/>
              <a:t>dữ</a:t>
            </a:r>
            <a:r>
              <a:rPr lang="en-US" sz="2000" b="1" dirty="0"/>
              <a:t> </a:t>
            </a:r>
            <a:r>
              <a:rPr lang="en-US" sz="2000" b="1" dirty="0" err="1"/>
              <a:t>liệu</a:t>
            </a:r>
            <a:endParaRPr lang="en-US" sz="2000" b="1" dirty="0"/>
          </a:p>
          <a:p>
            <a:r>
              <a:rPr lang="en-US" sz="2000" dirty="0" err="1"/>
              <a:t>Bộ</a:t>
            </a:r>
            <a:r>
              <a:rPr lang="en-US" sz="2000" dirty="0"/>
              <a:t> </a:t>
            </a:r>
            <a:r>
              <a:rPr lang="en-US" sz="2000" dirty="0" err="1"/>
              <a:t>dữ</a:t>
            </a:r>
            <a:r>
              <a:rPr lang="en-US" sz="2000" dirty="0"/>
              <a:t> </a:t>
            </a:r>
            <a:r>
              <a:rPr lang="en-US" sz="2000" dirty="0" err="1"/>
              <a:t>liệu</a:t>
            </a:r>
            <a:r>
              <a:rPr lang="en-US" sz="2000" dirty="0"/>
              <a:t> </a:t>
            </a:r>
            <a:r>
              <a:rPr lang="en-US" sz="2000" b="1" dirty="0"/>
              <a:t>Basket </a:t>
            </a:r>
            <a:r>
              <a:rPr lang="en-US" sz="2000" b="1" dirty="0" err="1"/>
              <a:t>Optimisation</a:t>
            </a:r>
            <a:r>
              <a:rPr lang="en-US" sz="2000" dirty="0"/>
              <a:t> </a:t>
            </a:r>
            <a:r>
              <a:rPr lang="en-US" sz="2000" dirty="0" err="1"/>
              <a:t>chứa</a:t>
            </a:r>
            <a:r>
              <a:rPr lang="en-US" sz="2000" dirty="0"/>
              <a:t> </a:t>
            </a:r>
            <a:r>
              <a:rPr lang="en-US" sz="2000" dirty="0" err="1"/>
              <a:t>thông</a:t>
            </a:r>
            <a:r>
              <a:rPr lang="en-US" sz="2000" dirty="0"/>
              <a:t> tin </a:t>
            </a:r>
            <a:r>
              <a:rPr lang="en-US" sz="2000" dirty="0" err="1"/>
              <a:t>về</a:t>
            </a:r>
            <a:r>
              <a:rPr lang="en-US" sz="2000" dirty="0"/>
              <a:t> </a:t>
            </a:r>
            <a:r>
              <a:rPr lang="en-US" sz="2000" dirty="0" err="1"/>
              <a:t>các</a:t>
            </a:r>
            <a:r>
              <a:rPr lang="en-US" sz="2000" dirty="0"/>
              <a:t> </a:t>
            </a:r>
            <a:r>
              <a:rPr lang="en-US" sz="2000" dirty="0" err="1"/>
              <a:t>giao</a:t>
            </a:r>
            <a:r>
              <a:rPr lang="en-US" sz="2000" dirty="0"/>
              <a:t> </a:t>
            </a:r>
            <a:r>
              <a:rPr lang="en-US" sz="2000" dirty="0" err="1"/>
              <a:t>dịch</a:t>
            </a:r>
            <a:r>
              <a:rPr lang="en-US" sz="2000" dirty="0"/>
              <a:t> </a:t>
            </a:r>
            <a:r>
              <a:rPr lang="en-US" sz="2000" dirty="0" err="1"/>
              <a:t>mua</a:t>
            </a:r>
            <a:r>
              <a:rPr lang="en-US" sz="2000" dirty="0"/>
              <a:t> </a:t>
            </a:r>
            <a:r>
              <a:rPr lang="en-US" sz="2000" dirty="0" err="1"/>
              <a:t>sắm</a:t>
            </a:r>
            <a:r>
              <a:rPr lang="en-US" sz="2000" dirty="0"/>
              <a:t> </a:t>
            </a:r>
            <a:r>
              <a:rPr lang="en-US" sz="2000" dirty="0" err="1"/>
              <a:t>trong</a:t>
            </a:r>
            <a:r>
              <a:rPr lang="en-US" sz="2000" dirty="0"/>
              <a:t> </a:t>
            </a:r>
            <a:r>
              <a:rPr lang="en-US" sz="2000" dirty="0" err="1"/>
              <a:t>một</a:t>
            </a:r>
            <a:r>
              <a:rPr lang="en-US" sz="2000" dirty="0"/>
              <a:t> </a:t>
            </a:r>
            <a:r>
              <a:rPr lang="en-US" sz="2000" dirty="0" err="1"/>
              <a:t>cửa</a:t>
            </a:r>
            <a:r>
              <a:rPr lang="en-US" sz="2000" dirty="0"/>
              <a:t> </a:t>
            </a:r>
            <a:r>
              <a:rPr lang="en-US" sz="2000" dirty="0" err="1"/>
              <a:t>hàng</a:t>
            </a:r>
            <a:r>
              <a:rPr lang="en-US" sz="2000" dirty="0"/>
              <a:t> </a:t>
            </a:r>
            <a:r>
              <a:rPr lang="en-US" sz="2000" dirty="0" err="1"/>
              <a:t>bán</a:t>
            </a:r>
            <a:r>
              <a:rPr lang="en-US" sz="2000" dirty="0"/>
              <a:t> </a:t>
            </a:r>
            <a:r>
              <a:rPr lang="en-US" sz="2000" dirty="0" err="1"/>
              <a:t>lẻ</a:t>
            </a:r>
            <a:r>
              <a:rPr lang="en-US" sz="2000" dirty="0"/>
              <a:t>.</a:t>
            </a:r>
          </a:p>
          <a:p>
            <a:pPr marL="285750" indent="-285750" rtl="0" fontAlgn="base">
              <a:buFont typeface="Arial" panose="020B0604020202020204" pitchFamily="34" charset="0"/>
              <a:buChar char="•"/>
            </a:pPr>
            <a:endParaRPr lang="en-US" sz="2000" i="1" dirty="0"/>
          </a:p>
          <a:p>
            <a:r>
              <a:rPr lang="en-US" sz="2000" b="1" dirty="0"/>
              <a:t>📊 </a:t>
            </a:r>
            <a:r>
              <a:rPr lang="vi-VN" sz="2000" b="1" dirty="0"/>
              <a:t>Đặc điểm nổi bật</a:t>
            </a:r>
          </a:p>
          <a:p>
            <a:r>
              <a:rPr lang="vi-VN" sz="2000" b="1" dirty="0"/>
              <a:t>Định dạng dữ liệu</a:t>
            </a:r>
            <a:r>
              <a:rPr lang="vi-VN" sz="2000" dirty="0"/>
              <a:t>: CSV, với mỗi dòng là một giao dịch và các cột là các mặt hàng được mua trong giao dịch đó.</a:t>
            </a:r>
          </a:p>
          <a:p>
            <a:r>
              <a:rPr lang="vi-VN" sz="2000" b="1" dirty="0"/>
              <a:t>Số lượng giao dịch</a:t>
            </a:r>
            <a:r>
              <a:rPr lang="vi-VN" sz="2000" dirty="0"/>
              <a:t>: 750</a:t>
            </a:r>
            <a:r>
              <a:rPr lang="en-US" sz="2000" dirty="0">
                <a:latin typeface="Arial" panose="020B0604020202020204" pitchFamily="34" charset="0"/>
                <a:cs typeface="Arial" panose="020B0604020202020204" pitchFamily="34" charset="0"/>
              </a:rPr>
              <a:t>1</a:t>
            </a:r>
            <a:r>
              <a:rPr lang="vi-VN" sz="2000" dirty="0"/>
              <a:t> giao dịch.</a:t>
            </a:r>
          </a:p>
          <a:p>
            <a:r>
              <a:rPr lang="vi-VN" sz="2000" b="1" dirty="0"/>
              <a:t>Số lượng mặt hàng</a:t>
            </a:r>
            <a:r>
              <a:rPr lang="vi-VN" sz="2000" dirty="0"/>
              <a:t>: 20 mặt hàng trong mỗi giao dịch.</a:t>
            </a:r>
          </a:p>
          <a:p>
            <a:r>
              <a:rPr lang="vi-VN" sz="2000" b="1" dirty="0"/>
              <a:t>Ứng dụng</a:t>
            </a:r>
            <a:r>
              <a:rPr lang="vi-VN" sz="2000" dirty="0"/>
              <a:t>: Phân tích quy tắc kết hợp (Association Rule Mining), tối ưu hóa việc sắp xếp hàng hóa trong cửa hàng, và cải thiện chiến lược tiếp th</a:t>
            </a:r>
            <a:r>
              <a:rPr lang="en-US" sz="2000" dirty="0" err="1"/>
              <a:t>i</a:t>
            </a:r>
            <a:r>
              <a:rPr lang="en-US" sz="2000" dirty="0"/>
              <a:t>.</a:t>
            </a:r>
            <a:endParaRPr lang="vi-VN" sz="2000" dirty="0"/>
          </a:p>
          <a:p>
            <a:pPr rtl="0" fontAlgn="base"/>
            <a:endParaRPr lang="en-US" sz="1600" dirty="0"/>
          </a:p>
          <a:p>
            <a:pPr rtl="0" fontAlgn="base"/>
            <a:endParaRPr lang="vi-VN" sz="1600" b="1" i="1" u="none" strike="noStrike" dirty="0">
              <a:solidFill>
                <a:schemeClr val="bg1"/>
              </a:solidFill>
              <a:effectLst/>
              <a:latin typeface="Noto Sans Symbols"/>
            </a:endParaRPr>
          </a:p>
        </p:txBody>
      </p:sp>
      <p:pic>
        <p:nvPicPr>
          <p:cNvPr id="1030" name="Picture 6" descr="500 Đi Siêu Thị Ảnh, Ảnh Và Hình Nền Để Tải Về Miễn Phí - Pngtree">
            <a:extLst>
              <a:ext uri="{FF2B5EF4-FFF2-40B4-BE49-F238E27FC236}">
                <a16:creationId xmlns:a16="http://schemas.microsoft.com/office/drawing/2014/main" id="{08039F7F-586E-463C-8FAA-98B57CB5A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950" y="1644509"/>
            <a:ext cx="4637146" cy="3899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598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371BE1D-CB5C-7841-C803-0812380A3868}"/>
              </a:ext>
            </a:extLst>
          </p:cNvPr>
          <p:cNvPicPr>
            <a:picLocks noChangeAspect="1"/>
          </p:cNvPicPr>
          <p:nvPr/>
        </p:nvPicPr>
        <p:blipFill>
          <a:blip r:embed="rId2">
            <a:extLst>
              <a:ext uri="{28A0092B-C50C-407E-A947-70E740481C1C}">
                <a14:useLocalDpi xmlns:a14="http://schemas.microsoft.com/office/drawing/2010/main" val="0"/>
              </a:ext>
            </a:extLst>
          </a:blip>
          <a:srcRect t="3601" r="23279" b="31818"/>
          <a:stretch>
            <a:fillRect/>
          </a:stretch>
        </p:blipFill>
        <p:spPr>
          <a:xfrm flipH="1">
            <a:off x="-6223" y="0"/>
            <a:ext cx="12204446" cy="6858000"/>
          </a:xfrm>
          <a:prstGeom prst="rect">
            <a:avLst/>
          </a:prstGeom>
        </p:spPr>
      </p:pic>
      <p:sp>
        <p:nvSpPr>
          <p:cNvPr id="3" name="文本框 41">
            <a:extLst>
              <a:ext uri="{FF2B5EF4-FFF2-40B4-BE49-F238E27FC236}">
                <a16:creationId xmlns:a16="http://schemas.microsoft.com/office/drawing/2014/main" id="{DBFAF5CB-A49F-E1C2-2CB5-19DA9C236DE8}"/>
              </a:ext>
            </a:extLst>
          </p:cNvPr>
          <p:cNvSpPr txBox="1"/>
          <p:nvPr/>
        </p:nvSpPr>
        <p:spPr>
          <a:xfrm>
            <a:off x="3547371" y="387327"/>
            <a:ext cx="8373552" cy="365760"/>
          </a:xfrm>
          <a:prstGeom prst="rect">
            <a:avLst/>
          </a:prstGeom>
          <a:noFill/>
        </p:spPr>
        <p:txBody>
          <a:bodyPr wrap="square" rtlCol="0">
            <a:noAutofit/>
          </a:bodyPr>
          <a:lstStyle/>
          <a:p>
            <a:pPr algn="ctr"/>
            <a:r>
              <a:rPr lang="en-US" altLang="zh-CN" sz="2400" b="1" i="1" dirty="0">
                <a:solidFill>
                  <a:schemeClr val="bg1"/>
                </a:solidFill>
                <a:latin typeface="Noto Sans"/>
                <a:ea typeface="Noto Sans"/>
                <a:sym typeface="Montserrat" pitchFamily="2" charset="0"/>
              </a:rPr>
              <a:t>TIỀN XỬ LÍ DỮ LIỆU</a:t>
            </a:r>
            <a:endParaRPr lang="zh-CN" altLang="en-US" sz="2400" b="1" i="1" dirty="0">
              <a:solidFill>
                <a:schemeClr val="bg1"/>
              </a:solidFill>
              <a:latin typeface="Montserrat" pitchFamily="2" charset="0"/>
              <a:ea typeface="微软雅黑" panose="020B0503020204020204" pitchFamily="34" charset="-122"/>
              <a:sym typeface="Montserrat" pitchFamily="2" charset="0"/>
            </a:endParaRPr>
          </a:p>
        </p:txBody>
      </p:sp>
      <p:sp>
        <p:nvSpPr>
          <p:cNvPr id="4" name="TextBox 3">
            <a:extLst>
              <a:ext uri="{FF2B5EF4-FFF2-40B4-BE49-F238E27FC236}">
                <a16:creationId xmlns:a16="http://schemas.microsoft.com/office/drawing/2014/main" id="{374DA51C-E2DB-F6F7-3202-244C496A6203}"/>
              </a:ext>
            </a:extLst>
          </p:cNvPr>
          <p:cNvSpPr txBox="1"/>
          <p:nvPr/>
        </p:nvSpPr>
        <p:spPr>
          <a:xfrm>
            <a:off x="4687288" y="927053"/>
            <a:ext cx="7448056" cy="646331"/>
          </a:xfrm>
          <a:prstGeom prst="rect">
            <a:avLst/>
          </a:prstGeom>
          <a:noFill/>
        </p:spPr>
        <p:txBody>
          <a:bodyPr wrap="square" rtlCol="0">
            <a:spAutoFit/>
          </a:bodyPr>
          <a:lstStyle/>
          <a:p>
            <a:pPr marL="342900" indent="-342900" rtl="0" fontAlgn="base">
              <a:buFont typeface="Arial" panose="020B0604020202020204" pitchFamily="34" charset="0"/>
              <a:buChar char="•"/>
            </a:pPr>
            <a:r>
              <a:rPr lang="en-US" b="0" i="1" u="none" strike="noStrike" dirty="0">
                <a:solidFill>
                  <a:schemeClr val="bg1"/>
                </a:solidFill>
                <a:effectLst/>
                <a:latin typeface="Arial" panose="020B0604020202020204" pitchFamily="34" charset="0"/>
              </a:rPr>
              <a:t>1. </a:t>
            </a:r>
            <a:r>
              <a:rPr lang="en-US" b="0" i="1" u="none" strike="noStrike" dirty="0" err="1">
                <a:solidFill>
                  <a:schemeClr val="bg1"/>
                </a:solidFill>
                <a:effectLst/>
                <a:latin typeface="Arial" panose="020B0604020202020204" pitchFamily="34" charset="0"/>
              </a:rPr>
              <a:t>Chuyển</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các</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dữ</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liệu</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trong</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bảng</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về</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kiểu</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chuỗi</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thêm</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vào</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danh</a:t>
            </a:r>
            <a:r>
              <a:rPr lang="en-US" b="0" i="1" u="none" strike="noStrike" dirty="0">
                <a:solidFill>
                  <a:schemeClr val="bg1"/>
                </a:solidFill>
                <a:effectLst/>
                <a:latin typeface="Arial" panose="020B0604020202020204" pitchFamily="34" charset="0"/>
              </a:rPr>
              <a:t> </a:t>
            </a:r>
            <a:r>
              <a:rPr lang="en-US" b="0" i="1" u="none" strike="noStrike" dirty="0" err="1">
                <a:solidFill>
                  <a:schemeClr val="bg1"/>
                </a:solidFill>
                <a:effectLst/>
                <a:latin typeface="Arial" panose="020B0604020202020204" pitchFamily="34" charset="0"/>
              </a:rPr>
              <a:t>sách</a:t>
            </a:r>
            <a:r>
              <a:rPr lang="en-US" b="0" i="1" u="none" strike="noStrike" dirty="0">
                <a:solidFill>
                  <a:schemeClr val="bg1"/>
                </a:solidFill>
                <a:effectLst/>
                <a:latin typeface="Arial" panose="020B0604020202020204" pitchFamily="34" charset="0"/>
              </a:rPr>
              <a:t> records.</a:t>
            </a:r>
            <a:endParaRPr lang="vi-VN" b="0" i="1" u="none" strike="noStrike" dirty="0">
              <a:solidFill>
                <a:schemeClr val="bg1"/>
              </a:solidFill>
              <a:effectLst/>
              <a:latin typeface="Noto Sans Symbols"/>
            </a:endParaRPr>
          </a:p>
        </p:txBody>
      </p:sp>
      <p:pic>
        <p:nvPicPr>
          <p:cNvPr id="9" name="Picture 8">
            <a:extLst>
              <a:ext uri="{FF2B5EF4-FFF2-40B4-BE49-F238E27FC236}">
                <a16:creationId xmlns:a16="http://schemas.microsoft.com/office/drawing/2014/main" id="{2C5572C9-EA34-4EA3-8522-EBC574334037}"/>
              </a:ext>
            </a:extLst>
          </p:cNvPr>
          <p:cNvPicPr>
            <a:picLocks noChangeAspect="1"/>
          </p:cNvPicPr>
          <p:nvPr/>
        </p:nvPicPr>
        <p:blipFill>
          <a:blip r:embed="rId3"/>
          <a:stretch>
            <a:fillRect/>
          </a:stretch>
        </p:blipFill>
        <p:spPr>
          <a:xfrm>
            <a:off x="4715616" y="1680140"/>
            <a:ext cx="7391400" cy="3819525"/>
          </a:xfrm>
          <a:prstGeom prst="rect">
            <a:avLst/>
          </a:prstGeom>
        </p:spPr>
      </p:pic>
      <p:pic>
        <p:nvPicPr>
          <p:cNvPr id="11" name="Picture 10">
            <a:extLst>
              <a:ext uri="{FF2B5EF4-FFF2-40B4-BE49-F238E27FC236}">
                <a16:creationId xmlns:a16="http://schemas.microsoft.com/office/drawing/2014/main" id="{1C12E051-0E8C-4443-8AC7-E53ECACC9399}"/>
              </a:ext>
            </a:extLst>
          </p:cNvPr>
          <p:cNvPicPr>
            <a:picLocks noChangeAspect="1"/>
          </p:cNvPicPr>
          <p:nvPr/>
        </p:nvPicPr>
        <p:blipFill>
          <a:blip r:embed="rId4"/>
          <a:stretch>
            <a:fillRect/>
          </a:stretch>
        </p:blipFill>
        <p:spPr>
          <a:xfrm>
            <a:off x="4715616" y="5507084"/>
            <a:ext cx="7391399" cy="847725"/>
          </a:xfrm>
          <a:prstGeom prst="rect">
            <a:avLst/>
          </a:prstGeom>
        </p:spPr>
      </p:pic>
      <p:sp>
        <p:nvSpPr>
          <p:cNvPr id="2" name="Rectangle: Rounded Corners 1">
            <a:extLst>
              <a:ext uri="{FF2B5EF4-FFF2-40B4-BE49-F238E27FC236}">
                <a16:creationId xmlns:a16="http://schemas.microsoft.com/office/drawing/2014/main" id="{7A9DAAA9-1CC8-4453-A36B-BD4AF837D892}"/>
              </a:ext>
            </a:extLst>
          </p:cNvPr>
          <p:cNvSpPr/>
          <p:nvPr/>
        </p:nvSpPr>
        <p:spPr>
          <a:xfrm>
            <a:off x="4190260" y="5805996"/>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353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B0A"/>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233C6E9-0A27-9CF2-9150-C51DC9386FB7}"/>
              </a:ext>
            </a:extLst>
          </p:cNvPr>
          <p:cNvPicPr>
            <a:picLocks noChangeAspect="1"/>
          </p:cNvPicPr>
          <p:nvPr/>
        </p:nvPicPr>
        <p:blipFill>
          <a:blip r:embed="rId2">
            <a:extLst>
              <a:ext uri="{28A0092B-C50C-407E-A947-70E740481C1C}">
                <a14:useLocalDpi xmlns:a14="http://schemas.microsoft.com/office/drawing/2010/main" val="0"/>
              </a:ext>
            </a:extLst>
          </a:blip>
          <a:srcRect r="2631" b="43752"/>
          <a:stretch>
            <a:fillRect/>
          </a:stretch>
        </p:blipFill>
        <p:spPr>
          <a:xfrm>
            <a:off x="0" y="-40640"/>
            <a:ext cx="7924801" cy="6858000"/>
          </a:xfrm>
          <a:prstGeom prst="rect">
            <a:avLst/>
          </a:prstGeom>
        </p:spPr>
      </p:pic>
      <p:sp>
        <p:nvSpPr>
          <p:cNvPr id="3" name="文本框 41">
            <a:extLst>
              <a:ext uri="{FF2B5EF4-FFF2-40B4-BE49-F238E27FC236}">
                <a16:creationId xmlns:a16="http://schemas.microsoft.com/office/drawing/2014/main" id="{EDBC955B-0F5E-5EFF-8697-1453CD3795E1}"/>
              </a:ext>
            </a:extLst>
          </p:cNvPr>
          <p:cNvSpPr txBox="1"/>
          <p:nvPr/>
        </p:nvSpPr>
        <p:spPr>
          <a:xfrm>
            <a:off x="4175447" y="614635"/>
            <a:ext cx="8373552" cy="365760"/>
          </a:xfrm>
          <a:prstGeom prst="rect">
            <a:avLst/>
          </a:prstGeom>
          <a:noFill/>
        </p:spPr>
        <p:txBody>
          <a:bodyPr wrap="square" rtlCol="0">
            <a:noAutofit/>
          </a:bodyPr>
          <a:lstStyle/>
          <a:p>
            <a:pPr algn="ctr"/>
            <a:r>
              <a:rPr lang="en-US" altLang="zh-CN" sz="2400" b="1" i="1" dirty="0">
                <a:solidFill>
                  <a:schemeClr val="bg1"/>
                </a:solidFill>
                <a:latin typeface="Noto Sans"/>
                <a:ea typeface="Noto Sans"/>
                <a:sym typeface="Montserrat" pitchFamily="2" charset="0"/>
              </a:rPr>
              <a:t>MÃ HÓA DỮ LIỆU</a:t>
            </a:r>
            <a:endParaRPr lang="zh-CN" altLang="en-US" sz="2400" b="1" i="1" dirty="0">
              <a:solidFill>
                <a:schemeClr val="bg1"/>
              </a:solidFill>
              <a:latin typeface="Montserrat" pitchFamily="2" charset="0"/>
              <a:ea typeface="微软雅黑" panose="020B0503020204020204" pitchFamily="34" charset="-122"/>
              <a:sym typeface="Montserrat" pitchFamily="2" charset="0"/>
            </a:endParaRPr>
          </a:p>
        </p:txBody>
      </p:sp>
      <p:sp>
        <p:nvSpPr>
          <p:cNvPr id="9" name="TextBox 8">
            <a:extLst>
              <a:ext uri="{FF2B5EF4-FFF2-40B4-BE49-F238E27FC236}">
                <a16:creationId xmlns:a16="http://schemas.microsoft.com/office/drawing/2014/main" id="{7506623B-D38E-8124-1EB4-A263483BB0D1}"/>
              </a:ext>
            </a:extLst>
          </p:cNvPr>
          <p:cNvSpPr txBox="1"/>
          <p:nvPr/>
        </p:nvSpPr>
        <p:spPr>
          <a:xfrm>
            <a:off x="5514741" y="1289439"/>
            <a:ext cx="6118777" cy="535531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1. </a:t>
            </a:r>
            <a:r>
              <a:rPr lang="en-US" dirty="0" err="1">
                <a:solidFill>
                  <a:schemeClr val="bg1"/>
                </a:solidFill>
                <a:latin typeface="Times New Roman" panose="02020603050405020304" pitchFamily="18" charset="0"/>
                <a:cs typeface="Times New Roman" panose="02020603050405020304" pitchFamily="18" charset="0"/>
              </a:rPr>
              <a:t>Xây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dựng</a:t>
            </a:r>
            <a:r>
              <a:rPr lang="en-US" dirty="0">
                <a:solidFill>
                  <a:schemeClr val="bg1"/>
                </a:solidFill>
                <a:latin typeface="Times New Roman" panose="02020603050405020304" pitchFamily="18" charset="0"/>
                <a:cs typeface="Times New Roman" panose="02020603050405020304" pitchFamily="18" charset="0"/>
              </a:rPr>
              <a:t> 1 </a:t>
            </a:r>
            <a:r>
              <a:rPr lang="en-US" dirty="0" err="1">
                <a:solidFill>
                  <a:schemeClr val="bg1"/>
                </a:solidFill>
                <a:latin typeface="Times New Roman" panose="02020603050405020304" pitchFamily="18" charset="0"/>
                <a:cs typeface="Times New Roman" panose="02020603050405020304" pitchFamily="18" charset="0"/>
              </a:rPr>
              <a:t>danh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sách</a:t>
            </a:r>
            <a:r>
              <a:rPr lang="en-US" dirty="0">
                <a:solidFill>
                  <a:schemeClr val="bg1"/>
                </a:solidFill>
                <a:latin typeface="Times New Roman" panose="02020603050405020304" pitchFamily="18" charset="0"/>
                <a:cs typeface="Times New Roman" panose="02020603050405020304" pitchFamily="18" charset="0"/>
              </a:rPr>
              <a:t> ( </a:t>
            </a:r>
            <a:r>
              <a:rPr lang="en-US" dirty="0" err="1">
                <a:solidFill>
                  <a:schemeClr val="bg1"/>
                </a:solidFill>
                <a:latin typeface="Times New Roman" panose="02020603050405020304" pitchFamily="18" charset="0"/>
                <a:cs typeface="Times New Roman" panose="02020603050405020304" pitchFamily="18" charset="0"/>
              </a:rPr>
              <a:t>UniqueItems</a:t>
            </a:r>
            <a:r>
              <a:rPr lang="en-US" dirty="0">
                <a:solidFill>
                  <a:schemeClr val="bg1"/>
                </a:solidFill>
                <a:latin typeface="Times New Roman" panose="02020603050405020304" pitchFamily="18" charset="0"/>
                <a:cs typeface="Times New Roman" panose="02020603050405020304" pitchFamily="18" charset="0"/>
              </a:rPr>
              <a:t> ) </a:t>
            </a:r>
            <a:r>
              <a:rPr lang="en-US" dirty="0" err="1">
                <a:solidFill>
                  <a:schemeClr val="bg1"/>
                </a:solidFill>
                <a:latin typeface="Times New Roman" panose="02020603050405020304" pitchFamily="18" charset="0"/>
                <a:cs typeface="Times New Roman" panose="02020603050405020304" pitchFamily="18" charset="0"/>
              </a:rPr>
              <a:t>chứa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giá</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trị</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duy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của</a:t>
            </a:r>
            <a:r>
              <a:rPr lang="en-US" dirty="0">
                <a:solidFill>
                  <a:schemeClr val="bg1"/>
                </a:solidFill>
                <a:latin typeface="Times New Roman" panose="02020603050405020304" pitchFamily="18" charset="0"/>
                <a:cs typeface="Times New Roman" panose="02020603050405020304" pitchFamily="18" charset="0"/>
              </a:rPr>
              <a:t> 1 </a:t>
            </a:r>
            <a:r>
              <a:rPr lang="en-US" dirty="0" err="1">
                <a:solidFill>
                  <a:schemeClr val="bg1"/>
                </a:solidFill>
                <a:latin typeface="Times New Roman" panose="02020603050405020304" pitchFamily="18" charset="0"/>
                <a:cs typeface="Times New Roman" panose="02020603050405020304" pitchFamily="18" charset="0"/>
              </a:rPr>
              <a:t>cột</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Tạo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danh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sách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rỗng</a:t>
            </a:r>
            <a:r>
              <a:rPr lang="en-US" dirty="0">
                <a:solidFill>
                  <a:schemeClr val="bg1"/>
                </a:solidFill>
                <a:latin typeface="Times New Roman" panose="02020603050405020304" pitchFamily="18" charset="0"/>
                <a:cs typeface="Times New Roman" panose="02020603050405020304" pitchFamily="18" charset="0"/>
              </a:rPr>
              <a:t>, dung </a:t>
            </a:r>
            <a:r>
              <a:rPr lang="en-US" dirty="0" err="1">
                <a:solidFill>
                  <a:schemeClr val="bg1"/>
                </a:solidFill>
                <a:latin typeface="Times New Roman" panose="02020603050405020304" pitchFamily="18" charset="0"/>
                <a:cs typeface="Times New Roman" panose="02020603050405020304" pitchFamily="18" charset="0"/>
              </a:rPr>
              <a:t>để</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lưu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danh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sách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vị</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trí</a:t>
            </a:r>
            <a:r>
              <a:rPr lang="en-US"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Lặp</a:t>
            </a:r>
            <a:r>
              <a:rPr lang="en-US" dirty="0">
                <a:solidFill>
                  <a:schemeClr val="bg1"/>
                </a:solidFill>
                <a:latin typeface="Times New Roman" panose="02020603050405020304" pitchFamily="18" charset="0"/>
                <a:cs typeface="Times New Roman" panose="02020603050405020304" pitchFamily="18" charset="0"/>
              </a:rPr>
              <a:t> qua </a:t>
            </a:r>
            <a:r>
              <a:rPr lang="en-US" dirty="0" err="1">
                <a:solidFill>
                  <a:schemeClr val="bg1"/>
                </a:solidFill>
                <a:latin typeface="Times New Roman" panose="02020603050405020304" pitchFamily="18" charset="0"/>
                <a:cs typeface="Times New Roman" panose="02020603050405020304" pitchFamily="18" charset="0"/>
              </a:rPr>
              <a:t>tất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DF</a:t>
            </a:r>
          </a:p>
          <a:p>
            <a:pPr marL="285750" indent="-28575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Lấy</a:t>
            </a:r>
            <a:r>
              <a:rPr lang="en-US" dirty="0">
                <a:solidFill>
                  <a:schemeClr val="bg1"/>
                </a:solidFill>
                <a:latin typeface="Times New Roman" panose="02020603050405020304" pitchFamily="18" charset="0"/>
                <a:cs typeface="Times New Roman" panose="02020603050405020304" pitchFamily="18" charset="0"/>
              </a:rPr>
              <a:t> ra </a:t>
            </a:r>
            <a:r>
              <a:rPr lang="en-US" dirty="0" err="1">
                <a:solidFill>
                  <a:schemeClr val="bg1"/>
                </a:solidFill>
                <a:latin typeface="Times New Roman" panose="02020603050405020304" pitchFamily="18" charset="0"/>
                <a:cs typeface="Times New Roman" panose="02020603050405020304" pitchFamily="18" charset="0"/>
              </a:rPr>
              <a:t>tất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giá</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trị</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duy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nhất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trong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dưới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dạng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một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numpy</a:t>
            </a:r>
            <a:r>
              <a:rPr lang="en-US" dirty="0">
                <a:solidFill>
                  <a:schemeClr val="bg1"/>
                </a:solidFill>
                <a:latin typeface="Times New Roman" panose="02020603050405020304" pitchFamily="18" charset="0"/>
                <a:cs typeface="Times New Roman" panose="02020603050405020304" pitchFamily="18" charset="0"/>
              </a:rPr>
              <a:t> array.</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2. </a:t>
            </a:r>
            <a:r>
              <a:rPr lang="en-US" dirty="0" err="1">
                <a:solidFill>
                  <a:schemeClr val="bg1"/>
                </a:solidFill>
                <a:latin typeface="Times New Roman" panose="02020603050405020304" pitchFamily="18" charset="0"/>
                <a:cs typeface="Times New Roman" panose="02020603050405020304" pitchFamily="18" charset="0"/>
              </a:rPr>
              <a:t>Xây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dựng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lại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dataframe</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dựa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UiqueItems</a:t>
            </a: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 </a:t>
            </a:r>
          </a:p>
          <a:p>
            <a:r>
              <a:rPr lang="vi-VN" dirty="0">
                <a:solidFill>
                  <a:schemeClr val="bg1"/>
                </a:solidFill>
                <a:effectLst/>
                <a:latin typeface="Times New Roman" panose="02020603050405020304" pitchFamily="18" charset="0"/>
                <a:cs typeface="Times New Roman" panose="02020603050405020304" pitchFamily="18" charset="0"/>
              </a:rPr>
              <a:t>Xây dựng một DataFrame chứa toàn số 0 để chứa các mục (items) bằng cách thay thế các số 0 thành số 1 khi mục xuất hiện.</a:t>
            </a:r>
          </a:p>
          <a:p>
            <a:r>
              <a:rPr lang="vi-VN" dirty="0">
                <a:solidFill>
                  <a:schemeClr val="bg1"/>
                </a:solidFill>
                <a:effectLst/>
                <a:latin typeface="Times New Roman" panose="02020603050405020304" pitchFamily="18" charset="0"/>
                <a:cs typeface="Times New Roman" panose="02020603050405020304" pitchFamily="18" charset="0"/>
              </a:rPr>
              <a:t>    Đầu vào: Danh sách các mục (items) duy nhất</a:t>
            </a:r>
          </a:p>
          <a:p>
            <a:r>
              <a:rPr lang="vi-VN" dirty="0">
                <a:solidFill>
                  <a:schemeClr val="bg1"/>
                </a:solidFill>
                <a:effectLst/>
                <a:latin typeface="Times New Roman" panose="02020603050405020304" pitchFamily="18" charset="0"/>
                <a:cs typeface="Times New Roman" panose="02020603050405020304" pitchFamily="18" charset="0"/>
              </a:rPr>
              <a:t>    Đầu ra: DataFrame gồm các số 0 và 1, với các cột là các mục duy nhất trong danh sách, và số lượng quan sát (observations) là số dòng, được điền bằng cách đánh dấu sự xuất hiện của các mục</a:t>
            </a:r>
          </a:p>
          <a:p>
            <a:pPr rtl="0" fontAlgn="base"/>
            <a:endParaRPr lang="vi-VN" i="1" u="none" strike="noStrike"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5212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95E980-E332-024C-5029-697BBA55B2D7}"/>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1111"/>
          <a:stretch>
            <a:fillRect/>
          </a:stretch>
        </p:blipFill>
        <p:spPr>
          <a:xfrm>
            <a:off x="0" y="-457200"/>
            <a:ext cx="12192000" cy="6858000"/>
          </a:xfrm>
          <a:prstGeom prst="rect">
            <a:avLst/>
          </a:prstGeom>
        </p:spPr>
      </p:pic>
      <p:sp>
        <p:nvSpPr>
          <p:cNvPr id="7" name="Rectangle 2">
            <a:extLst>
              <a:ext uri="{FF2B5EF4-FFF2-40B4-BE49-F238E27FC236}">
                <a16:creationId xmlns:a16="http://schemas.microsoft.com/office/drawing/2014/main" id="{6ADD9A23-0CCC-CE47-4FD0-AEF5F8EDED62}"/>
              </a:ext>
            </a:extLst>
          </p:cNvPr>
          <p:cNvSpPr>
            <a:spLocks noChangeArrowheads="1"/>
          </p:cNvSpPr>
          <p:nvPr/>
        </p:nvSpPr>
        <p:spPr bwMode="auto">
          <a:xfrm>
            <a:off x="3975517" y="2263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21" name="文本框 41">
            <a:extLst>
              <a:ext uri="{FF2B5EF4-FFF2-40B4-BE49-F238E27FC236}">
                <a16:creationId xmlns:a16="http://schemas.microsoft.com/office/drawing/2014/main" id="{88F961FD-1AA0-6908-A555-F71E4868BF39}"/>
              </a:ext>
            </a:extLst>
          </p:cNvPr>
          <p:cNvSpPr txBox="1"/>
          <p:nvPr/>
        </p:nvSpPr>
        <p:spPr>
          <a:xfrm>
            <a:off x="1490938" y="351528"/>
            <a:ext cx="8373552" cy="365760"/>
          </a:xfrm>
          <a:prstGeom prst="rect">
            <a:avLst/>
          </a:prstGeom>
          <a:noFill/>
        </p:spPr>
        <p:txBody>
          <a:bodyPr wrap="square" rtlCol="0">
            <a:noAutofit/>
          </a:bodyPr>
          <a:lstStyle/>
          <a:p>
            <a:pPr algn="ctr"/>
            <a:r>
              <a:rPr lang="en-US" altLang="zh-CN" sz="2400" b="1" i="1" dirty="0">
                <a:solidFill>
                  <a:schemeClr val="bg1"/>
                </a:solidFill>
                <a:latin typeface="Noto Sans"/>
                <a:ea typeface="Noto Sans"/>
                <a:sym typeface="Montserrat" pitchFamily="2" charset="0"/>
              </a:rPr>
              <a:t>BẢNG DỮ LIỆU SAU KHI MÃ HÓA</a:t>
            </a:r>
            <a:endParaRPr lang="zh-CN" altLang="en-US" sz="2400" b="1" i="1" dirty="0">
              <a:solidFill>
                <a:schemeClr val="bg1"/>
              </a:solidFill>
              <a:latin typeface="Montserrat" pitchFamily="2" charset="0"/>
              <a:ea typeface="微软雅黑" panose="020B0503020204020204" pitchFamily="34" charset="-122"/>
              <a:sym typeface="Montserrat" pitchFamily="2" charset="0"/>
            </a:endParaRPr>
          </a:p>
        </p:txBody>
      </p:sp>
      <p:pic>
        <p:nvPicPr>
          <p:cNvPr id="3" name="Picture 2">
            <a:extLst>
              <a:ext uri="{FF2B5EF4-FFF2-40B4-BE49-F238E27FC236}">
                <a16:creationId xmlns:a16="http://schemas.microsoft.com/office/drawing/2014/main" id="{E5B510E5-2DF9-4075-B821-AE791C9F1F40}"/>
              </a:ext>
            </a:extLst>
          </p:cNvPr>
          <p:cNvPicPr>
            <a:picLocks noChangeAspect="1"/>
          </p:cNvPicPr>
          <p:nvPr/>
        </p:nvPicPr>
        <p:blipFill>
          <a:blip r:embed="rId4"/>
          <a:stretch>
            <a:fillRect/>
          </a:stretch>
        </p:blipFill>
        <p:spPr>
          <a:xfrm>
            <a:off x="0" y="1243439"/>
            <a:ext cx="12192000" cy="4371121"/>
          </a:xfrm>
          <a:prstGeom prst="rect">
            <a:avLst/>
          </a:prstGeom>
        </p:spPr>
      </p:pic>
    </p:spTree>
    <p:extLst>
      <p:ext uri="{BB962C8B-B14F-4D97-AF65-F5344CB8AC3E}">
        <p14:creationId xmlns:p14="http://schemas.microsoft.com/office/powerpoint/2010/main" val="10093325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BC09914-DB1C-FF0A-2C5E-1F52C9E23710}"/>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1111"/>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id="{00966F98-6FA0-38F9-ACC0-278F3C9CE08D}"/>
              </a:ext>
            </a:extLst>
          </p:cNvPr>
          <p:cNvGrpSpPr/>
          <p:nvPr/>
        </p:nvGrpSpPr>
        <p:grpSpPr>
          <a:xfrm>
            <a:off x="1747309" y="1686307"/>
            <a:ext cx="9363513" cy="3485385"/>
            <a:chOff x="1747310" y="1686307"/>
            <a:chExt cx="8452810" cy="3485385"/>
          </a:xfrm>
        </p:grpSpPr>
        <p:grpSp>
          <p:nvGrpSpPr>
            <p:cNvPr id="8" name="组合 7">
              <a:extLst>
                <a:ext uri="{FF2B5EF4-FFF2-40B4-BE49-F238E27FC236}">
                  <a16:creationId xmlns:a16="http://schemas.microsoft.com/office/drawing/2014/main" id="{E3F17036-FB6B-89B1-D612-D00C406B99D0}"/>
                </a:ext>
              </a:extLst>
            </p:cNvPr>
            <p:cNvGrpSpPr/>
            <p:nvPr/>
          </p:nvGrpSpPr>
          <p:grpSpPr>
            <a:xfrm rot="16200000" flipH="1" flipV="1">
              <a:off x="1352794" y="2080823"/>
              <a:ext cx="3485385" cy="2696353"/>
              <a:chOff x="1984881" y="-1444960"/>
              <a:chExt cx="8347386" cy="6232853"/>
            </a:xfrm>
            <a:solidFill>
              <a:srgbClr val="00D5DF"/>
            </a:solidFill>
          </p:grpSpPr>
          <p:cxnSp>
            <p:nvCxnSpPr>
              <p:cNvPr id="9" name="直接连接符 8">
                <a:extLst>
                  <a:ext uri="{FF2B5EF4-FFF2-40B4-BE49-F238E27FC236}">
                    <a16:creationId xmlns:a16="http://schemas.microsoft.com/office/drawing/2014/main" id="{2DB2FEBF-A6B4-DCED-280B-9BE192A3A1D8}"/>
                  </a:ext>
                </a:extLst>
              </p:cNvPr>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94A5F88-FA66-60EF-4D22-125D5EB5BD63}"/>
                  </a:ext>
                </a:extLst>
              </p:cNvPr>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94F01EB-69BB-8F32-1A32-384FAA1AE4E5}"/>
                  </a:ext>
                </a:extLst>
              </p:cNvPr>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12" name="平行四边形 11">
                <a:extLst>
                  <a:ext uri="{FF2B5EF4-FFF2-40B4-BE49-F238E27FC236}">
                    <a16:creationId xmlns:a16="http://schemas.microsoft.com/office/drawing/2014/main" id="{35475CC5-58EC-47B0-20D0-2AF70D84984F}"/>
                  </a:ext>
                </a:extLst>
              </p:cNvPr>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A642B23A-490A-94B8-85BB-3A5BFFCD554B}"/>
                  </a:ext>
                </a:extLst>
              </p:cNvPr>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3A60DBE-D740-E2F0-CD79-B723E3F0B48F}"/>
                  </a:ext>
                </a:extLst>
              </p:cNvPr>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8899FA7-FB4A-2431-0FED-69A053A03A8E}"/>
                  </a:ext>
                </a:extLst>
              </p:cNvPr>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04E9AC9-5A06-5ACF-AC01-026300CDBBB4}"/>
                  </a:ext>
                </a:extLst>
              </p:cNvPr>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8112084-6A73-DBF5-7915-FB9BDDB71F5A}"/>
                  </a:ext>
                </a:extLst>
              </p:cNvPr>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E3BD2B-5E80-B88F-B038-413B014EF5E4}"/>
                  </a:ext>
                </a:extLst>
              </p:cNvPr>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1B03FA21-B135-67F5-9B25-35A89EFFD0BC}"/>
                </a:ext>
              </a:extLst>
            </p:cNvPr>
            <p:cNvGrpSpPr/>
            <p:nvPr/>
          </p:nvGrpSpPr>
          <p:grpSpPr>
            <a:xfrm rot="5400000" flipV="1">
              <a:off x="7109251" y="2080823"/>
              <a:ext cx="3485385" cy="2696353"/>
              <a:chOff x="1984881" y="-1444960"/>
              <a:chExt cx="8347386" cy="6232853"/>
            </a:xfrm>
            <a:solidFill>
              <a:srgbClr val="00D5DF"/>
            </a:solidFill>
          </p:grpSpPr>
          <p:cxnSp>
            <p:nvCxnSpPr>
              <p:cNvPr id="20" name="直接连接符 19">
                <a:extLst>
                  <a:ext uri="{FF2B5EF4-FFF2-40B4-BE49-F238E27FC236}">
                    <a16:creationId xmlns:a16="http://schemas.microsoft.com/office/drawing/2014/main" id="{6E103AAE-4E93-FFF7-E1D2-F63D390AE854}"/>
                  </a:ext>
                </a:extLst>
              </p:cNvPr>
              <p:cNvCxnSpPr/>
              <p:nvPr/>
            </p:nvCxnSpPr>
            <p:spPr>
              <a:xfrm>
                <a:off x="5094499" y="4475967"/>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294AE51-81DB-55B4-428F-6CDD24441D3A}"/>
                  </a:ext>
                </a:extLst>
              </p:cNvPr>
              <p:cNvCxnSpPr/>
              <p:nvPr/>
            </p:nvCxnSpPr>
            <p:spPr>
              <a:xfrm rot="5400000" flipV="1">
                <a:off x="-848873" y="1388794"/>
                <a:ext cx="566750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4A287CD-F2A7-954E-D100-B93B8F1C6E7B}"/>
                  </a:ext>
                </a:extLst>
              </p:cNvPr>
              <p:cNvCxnSpPr/>
              <p:nvPr/>
            </p:nvCxnSpPr>
            <p:spPr>
              <a:xfrm flipH="1" flipV="1">
                <a:off x="2161787" y="4472369"/>
                <a:ext cx="2956313" cy="10794"/>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sp>
            <p:nvSpPr>
              <p:cNvPr id="23" name="平行四边形 22">
                <a:extLst>
                  <a:ext uri="{FF2B5EF4-FFF2-40B4-BE49-F238E27FC236}">
                    <a16:creationId xmlns:a16="http://schemas.microsoft.com/office/drawing/2014/main" id="{64501D5F-8F5B-950C-B2FE-8983288425AD}"/>
                  </a:ext>
                </a:extLst>
              </p:cNvPr>
              <p:cNvSpPr/>
              <p:nvPr/>
            </p:nvSpPr>
            <p:spPr>
              <a:xfrm flipH="1">
                <a:off x="5257178" y="4375249"/>
                <a:ext cx="1677644" cy="215829"/>
              </a:xfrm>
              <a:prstGeom prst="parallelogram">
                <a:avLst>
                  <a:gd name="adj" fmla="val 91145"/>
                </a:avLst>
              </a:prstGeom>
              <a:grpFill/>
              <a:ln w="31750">
                <a:solidFill>
                  <a:srgbClr val="00D5DF"/>
                </a:solidFill>
              </a:ln>
              <a:effectLst>
                <a:glow rad="63500">
                  <a:srgbClr val="00D5DF">
                    <a:alpha val="40000"/>
                  </a:srgbClr>
                </a:glow>
              </a:effectLst>
              <a:scene3d>
                <a:camera prst="orthographicFront"/>
                <a:lightRig rig="chilly" dir="t">
                  <a:rot lat="0" lon="0" rev="480000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A44A48A4-304A-D88A-FAAB-2629D20734FF}"/>
                  </a:ext>
                </a:extLst>
              </p:cNvPr>
              <p:cNvCxnSpPr/>
              <p:nvPr/>
            </p:nvCxnSpPr>
            <p:spPr>
              <a:xfrm flipH="1">
                <a:off x="5387160" y="4779801"/>
                <a:ext cx="1991940"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2D197E4-EE59-BCA9-A559-48BDCBD05CA4}"/>
                  </a:ext>
                </a:extLst>
              </p:cNvPr>
              <p:cNvCxnSpPr/>
              <p:nvPr/>
            </p:nvCxnSpPr>
            <p:spPr>
              <a:xfrm>
                <a:off x="6876701" y="4222549"/>
                <a:ext cx="310981"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6BE5C3F-41EE-445F-CCFF-DF7EBE89BB9C}"/>
                  </a:ext>
                </a:extLst>
              </p:cNvPr>
              <p:cNvCxnSpPr/>
              <p:nvPr/>
            </p:nvCxnSpPr>
            <p:spPr>
              <a:xfrm flipH="1">
                <a:off x="7169362" y="4526383"/>
                <a:ext cx="2982028" cy="0"/>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B6DD3D7-F185-8DE0-4653-11DF97EE772A}"/>
                  </a:ext>
                </a:extLst>
              </p:cNvPr>
              <p:cNvCxnSpPr/>
              <p:nvPr/>
            </p:nvCxnSpPr>
            <p:spPr>
              <a:xfrm rot="5400000">
                <a:off x="7498514" y="1388795"/>
                <a:ext cx="5667505" cy="1"/>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072CE0F-2AF5-9DC0-B1D2-CF36E121C9C4}"/>
                  </a:ext>
                </a:extLst>
              </p:cNvPr>
              <p:cNvCxnSpPr/>
              <p:nvPr/>
            </p:nvCxnSpPr>
            <p:spPr>
              <a:xfrm>
                <a:off x="1988705" y="4214457"/>
                <a:ext cx="173082" cy="257912"/>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BDCBDD9-3581-4402-C70F-6B8F42182BEA}"/>
                  </a:ext>
                </a:extLst>
              </p:cNvPr>
              <p:cNvCxnSpPr/>
              <p:nvPr/>
            </p:nvCxnSpPr>
            <p:spPr>
              <a:xfrm flipH="1">
                <a:off x="10120394" y="4214457"/>
                <a:ext cx="208047" cy="311926"/>
              </a:xfrm>
              <a:prstGeom prst="line">
                <a:avLst/>
              </a:prstGeom>
              <a:grpFill/>
              <a:ln w="15875">
                <a:solidFill>
                  <a:srgbClr val="00D5DF"/>
                </a:solidFill>
              </a:ln>
              <a:effectLst>
                <a:glow rad="63500">
                  <a:srgbClr val="00D5DF">
                    <a:alpha val="40000"/>
                  </a:srgbClr>
                </a:glow>
              </a:effectLst>
              <a:scene3d>
                <a:camera prst="orthographicFront"/>
                <a:lightRig rig="chilly" dir="t"/>
              </a:scene3d>
              <a:sp3d prstMaterial="metal"/>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E7EA32B9-CE92-E392-94C0-596D42F7B5B9}"/>
                </a:ext>
              </a:extLst>
            </p:cNvPr>
            <p:cNvSpPr txBox="1"/>
            <p:nvPr/>
          </p:nvSpPr>
          <p:spPr>
            <a:xfrm>
              <a:off x="2545114" y="2028731"/>
              <a:ext cx="7344667" cy="2190355"/>
            </a:xfrm>
            <a:prstGeom prst="rect">
              <a:avLst/>
            </a:prstGeom>
            <a:noFill/>
            <a:scene3d>
              <a:camera prst="orthographicFront"/>
              <a:lightRig rig="flood" dir="t"/>
            </a:scene3d>
            <a:sp3d>
              <a:bevelT w="127000" h="273050" prst="relaxedInset"/>
              <a:bevelB w="57150"/>
            </a:sp3d>
          </p:spPr>
          <p:txBody>
            <a:bodyPr wrap="square">
              <a:normAutofit/>
              <a:sp3d extrusionH="139700" contourW="12700" prstMaterial="metal">
                <a:bevelT w="38100" h="38100" prst="relaxedInset"/>
                <a:bevelB w="38100" h="38100" prst="relaxedInset"/>
                <a:contourClr>
                  <a:schemeClr val="bg1"/>
                </a:contourClr>
              </a:sp3d>
            </a:bodyPr>
            <a:lstStyle/>
            <a:p>
              <a:pPr algn="ctr"/>
              <a:r>
                <a:rPr lang="en-US" altLang="vi-VN" sz="6600" b="1" cap="all" dirty="0">
                  <a:solidFill>
                    <a:schemeClr val="bg1"/>
                  </a:solidFill>
                  <a:latin typeface="Noto Sans"/>
                  <a:ea typeface="Noto Sans"/>
                </a:rPr>
                <a:t>THUẬT TOÁN</a:t>
              </a:r>
            </a:p>
            <a:p>
              <a:pPr algn="ctr"/>
              <a:r>
                <a:rPr lang="en-US" altLang="vi-VN" sz="6600" b="1" cap="all" dirty="0">
                  <a:solidFill>
                    <a:schemeClr val="bg1"/>
                  </a:solidFill>
                  <a:latin typeface="Noto Sans"/>
                  <a:ea typeface="Noto Sans"/>
                </a:rPr>
                <a:t>APRIORI</a:t>
              </a:r>
              <a:endParaRPr lang="vi-VN" altLang="vi-VN" sz="6600" b="1" cap="all" dirty="0">
                <a:solidFill>
                  <a:schemeClr val="bg1"/>
                </a:solidFill>
                <a:latin typeface="Noto Sans"/>
                <a:ea typeface="Noto Sans"/>
              </a:endParaRPr>
            </a:p>
          </p:txBody>
        </p:sp>
      </p:grpSp>
      <p:pic>
        <p:nvPicPr>
          <p:cNvPr id="33" name="图片 32">
            <a:extLst>
              <a:ext uri="{FF2B5EF4-FFF2-40B4-BE49-F238E27FC236}">
                <a16:creationId xmlns:a16="http://schemas.microsoft.com/office/drawing/2014/main" id="{823B4DE7-85B0-6710-B2DD-70A55C686B78}"/>
              </a:ext>
            </a:extLst>
          </p:cNvPr>
          <p:cNvPicPr>
            <a:picLocks noChangeAspect="1"/>
          </p:cNvPicPr>
          <p:nvPr/>
        </p:nvPicPr>
        <p:blipFill>
          <a:blip r:embed="rId4">
            <a:extLst>
              <a:ext uri="{28A0092B-C50C-407E-A947-70E740481C1C}">
                <a14:useLocalDpi xmlns:a14="http://schemas.microsoft.com/office/drawing/2010/main" val="0"/>
              </a:ext>
            </a:extLst>
          </a:blip>
          <a:srcRect l="44847"/>
          <a:stretch>
            <a:fillRect/>
          </a:stretch>
        </p:blipFill>
        <p:spPr>
          <a:xfrm>
            <a:off x="-1121220" y="93761"/>
            <a:ext cx="5666059" cy="6858000"/>
          </a:xfrm>
          <a:prstGeom prst="rect">
            <a:avLst/>
          </a:prstGeom>
        </p:spPr>
      </p:pic>
    </p:spTree>
    <p:extLst>
      <p:ext uri="{BB962C8B-B14F-4D97-AF65-F5344CB8AC3E}">
        <p14:creationId xmlns:p14="http://schemas.microsoft.com/office/powerpoint/2010/main" val="693455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131755-C7AB-4569-A50E-14EB48F695BB}"/>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1111"/>
          <a:stretch>
            <a:fillRect/>
          </a:stretch>
        </p:blipFill>
        <p:spPr>
          <a:xfrm>
            <a:off x="-10161" y="-182722"/>
            <a:ext cx="12480715" cy="7020402"/>
          </a:xfrm>
          <a:prstGeom prst="rect">
            <a:avLst/>
          </a:prstGeom>
        </p:spPr>
      </p:pic>
      <p:sp>
        <p:nvSpPr>
          <p:cNvPr id="7" name="文本框 41">
            <a:extLst>
              <a:ext uri="{FF2B5EF4-FFF2-40B4-BE49-F238E27FC236}">
                <a16:creationId xmlns:a16="http://schemas.microsoft.com/office/drawing/2014/main" id="{4B902F3F-4562-49C8-8E83-4B473F597BEF}"/>
              </a:ext>
            </a:extLst>
          </p:cNvPr>
          <p:cNvSpPr txBox="1"/>
          <p:nvPr/>
        </p:nvSpPr>
        <p:spPr>
          <a:xfrm>
            <a:off x="1909224" y="70962"/>
            <a:ext cx="8373552" cy="365760"/>
          </a:xfrm>
          <a:prstGeom prst="rect">
            <a:avLst/>
          </a:prstGeom>
          <a:noFill/>
        </p:spPr>
        <p:txBody>
          <a:bodyPr wrap="square" rtlCol="0">
            <a:noAutofit/>
          </a:bodyPr>
          <a:lstStyle/>
          <a:p>
            <a:pPr algn="ctr"/>
            <a:r>
              <a:rPr lang="en-US" altLang="zh-CN" sz="2400" b="1" i="1" dirty="0">
                <a:solidFill>
                  <a:schemeClr val="bg1"/>
                </a:solidFill>
                <a:latin typeface="Noto Sans"/>
                <a:ea typeface="Noto Sans"/>
                <a:sym typeface="Montserrat" pitchFamily="2" charset="0"/>
              </a:rPr>
              <a:t>TẠO HÀM TÍNH CÁC GIÁ TRỊ ĐẶC TRƯNG</a:t>
            </a:r>
            <a:endParaRPr lang="zh-CN" altLang="en-US" sz="2400" b="1" i="1" dirty="0">
              <a:solidFill>
                <a:schemeClr val="bg1"/>
              </a:solidFill>
              <a:latin typeface="Montserrat" pitchFamily="2" charset="0"/>
              <a:ea typeface="微软雅黑" panose="020B0503020204020204" pitchFamily="34" charset="-122"/>
              <a:sym typeface="Montserrat" pitchFamily="2" charset="0"/>
            </a:endParaRPr>
          </a:p>
        </p:txBody>
      </p:sp>
      <p:pic>
        <p:nvPicPr>
          <p:cNvPr id="3" name="Picture 2">
            <a:extLst>
              <a:ext uri="{FF2B5EF4-FFF2-40B4-BE49-F238E27FC236}">
                <a16:creationId xmlns:a16="http://schemas.microsoft.com/office/drawing/2014/main" id="{48D1181E-93C8-4D60-A7AC-340DDB472C00}"/>
              </a:ext>
            </a:extLst>
          </p:cNvPr>
          <p:cNvPicPr>
            <a:picLocks noChangeAspect="1"/>
          </p:cNvPicPr>
          <p:nvPr/>
        </p:nvPicPr>
        <p:blipFill>
          <a:blip r:embed="rId4"/>
          <a:stretch>
            <a:fillRect/>
          </a:stretch>
        </p:blipFill>
        <p:spPr>
          <a:xfrm>
            <a:off x="-10161" y="436722"/>
            <a:ext cx="12480714" cy="4899104"/>
          </a:xfrm>
          <a:prstGeom prst="rect">
            <a:avLst/>
          </a:prstGeom>
        </p:spPr>
      </p:pic>
      <p:pic>
        <p:nvPicPr>
          <p:cNvPr id="8" name="图片 3">
            <a:extLst>
              <a:ext uri="{FF2B5EF4-FFF2-40B4-BE49-F238E27FC236}">
                <a16:creationId xmlns:a16="http://schemas.microsoft.com/office/drawing/2014/main" id="{C6598BE0-B4A3-4FF8-9737-333EF4C6C48F}"/>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1111"/>
          <a:stretch>
            <a:fillRect/>
          </a:stretch>
        </p:blipFill>
        <p:spPr>
          <a:xfrm>
            <a:off x="-10161" y="-406242"/>
            <a:ext cx="12480715" cy="7020402"/>
          </a:xfrm>
          <a:prstGeom prst="rect">
            <a:avLst/>
          </a:prstGeom>
        </p:spPr>
      </p:pic>
      <p:pic>
        <p:nvPicPr>
          <p:cNvPr id="9" name="Picture 8">
            <a:extLst>
              <a:ext uri="{FF2B5EF4-FFF2-40B4-BE49-F238E27FC236}">
                <a16:creationId xmlns:a16="http://schemas.microsoft.com/office/drawing/2014/main" id="{F9522128-2E25-44A9-9569-3EDF8A25FE6D}"/>
              </a:ext>
            </a:extLst>
          </p:cNvPr>
          <p:cNvPicPr>
            <a:picLocks noChangeAspect="1"/>
          </p:cNvPicPr>
          <p:nvPr/>
        </p:nvPicPr>
        <p:blipFill>
          <a:blip r:embed="rId5"/>
          <a:stretch>
            <a:fillRect/>
          </a:stretch>
        </p:blipFill>
        <p:spPr>
          <a:xfrm>
            <a:off x="1353820" y="944406"/>
            <a:ext cx="9984362" cy="3891754"/>
          </a:xfrm>
          <a:prstGeom prst="rect">
            <a:avLst/>
          </a:prstGeom>
        </p:spPr>
      </p:pic>
    </p:spTree>
    <p:extLst>
      <p:ext uri="{BB962C8B-B14F-4D97-AF65-F5344CB8AC3E}">
        <p14:creationId xmlns:p14="http://schemas.microsoft.com/office/powerpoint/2010/main" val="42394798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41">
            <a:extLst>
              <a:ext uri="{FF2B5EF4-FFF2-40B4-BE49-F238E27FC236}">
                <a16:creationId xmlns:a16="http://schemas.microsoft.com/office/drawing/2014/main" id="{4B902F3F-4562-49C8-8E83-4B473F597BEF}"/>
              </a:ext>
            </a:extLst>
          </p:cNvPr>
          <p:cNvSpPr txBox="1"/>
          <p:nvPr/>
        </p:nvSpPr>
        <p:spPr>
          <a:xfrm>
            <a:off x="841249" y="539578"/>
            <a:ext cx="5254751" cy="161196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000" b="1" i="1" dirty="0">
                <a:latin typeface="+mj-lt"/>
                <a:ea typeface="+mj-ea"/>
                <a:cs typeface="+mj-cs"/>
                <a:sym typeface="Montserrat" pitchFamily="2" charset="0"/>
              </a:rPr>
              <a:t>TẠO HÀM TÍNH CÁC GIÁ TRỊ ĐẶC TRƯNG</a:t>
            </a:r>
          </a:p>
        </p:txBody>
      </p:sp>
      <p:sp>
        <p:nvSpPr>
          <p:cNvPr id="8" name="TextBox 7">
            <a:extLst>
              <a:ext uri="{FF2B5EF4-FFF2-40B4-BE49-F238E27FC236}">
                <a16:creationId xmlns:a16="http://schemas.microsoft.com/office/drawing/2014/main" id="{67E847CD-00F1-2A63-4085-9F9F8972ABAE}"/>
              </a:ext>
            </a:extLst>
          </p:cNvPr>
          <p:cNvSpPr txBox="1"/>
          <p:nvPr/>
        </p:nvSpPr>
        <p:spPr>
          <a:xfrm>
            <a:off x="838201" y="2409568"/>
            <a:ext cx="5981278" cy="369055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a:effectLst/>
              </a:rPr>
              <a:t>min_support</a:t>
            </a:r>
            <a:r>
              <a:rPr lang="en-US" sz="2000" b="0" dirty="0">
                <a:effectLst/>
              </a:rPr>
              <a:t>=0.003</a:t>
            </a:r>
          </a:p>
          <a:p>
            <a:pPr indent="-228600">
              <a:lnSpc>
                <a:spcPct val="90000"/>
              </a:lnSpc>
              <a:spcAft>
                <a:spcPts val="600"/>
              </a:spcAft>
              <a:buFont typeface="Arial" panose="020B0604020202020204" pitchFamily="34" charset="0"/>
              <a:buChar char="•"/>
            </a:pPr>
            <a:endParaRPr lang="en-US" sz="2000" b="0" dirty="0">
              <a:effectLst/>
            </a:endParaRPr>
          </a:p>
          <a:p>
            <a:pPr indent="-228600">
              <a:lnSpc>
                <a:spcPct val="90000"/>
              </a:lnSpc>
              <a:spcAft>
                <a:spcPts val="600"/>
              </a:spcAft>
              <a:buFont typeface="Arial" panose="020B0604020202020204" pitchFamily="34" charset="0"/>
              <a:buChar char="•"/>
            </a:pPr>
            <a:r>
              <a:rPr lang="en-US" sz="2000" b="0">
                <a:effectLst/>
              </a:rPr>
              <a:t>min_confidence</a:t>
            </a:r>
            <a:r>
              <a:rPr lang="en-US" sz="2000" b="0" dirty="0">
                <a:effectLst/>
              </a:rPr>
              <a:t>=0.2</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b="0">
                <a:effectLst/>
              </a:rPr>
              <a:t>min_lift</a:t>
            </a:r>
            <a:r>
              <a:rPr lang="en-US" sz="2000" b="0" dirty="0">
                <a:effectLst/>
              </a:rPr>
              <a:t>=3</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b="0">
                <a:effectLst/>
              </a:rPr>
              <a:t>min_length</a:t>
            </a:r>
            <a:r>
              <a:rPr lang="en-US" sz="2000" b="0" dirty="0">
                <a:effectLst/>
              </a:rPr>
              <a:t>=2</a:t>
            </a:r>
          </a:p>
          <a:p>
            <a:pPr indent="-228600">
              <a:lnSpc>
                <a:spcPct val="90000"/>
              </a:lnSpc>
              <a:spcAft>
                <a:spcPts val="600"/>
              </a:spcAft>
              <a:buFont typeface="Arial" panose="020B0604020202020204" pitchFamily="34" charset="0"/>
              <a:buChar char="•"/>
            </a:pPr>
            <a:endParaRPr lang="en-US" sz="2000" b="0" dirty="0">
              <a:effectLst/>
            </a:endParaRPr>
          </a:p>
          <a:p>
            <a:pPr indent="-228600">
              <a:lnSpc>
                <a:spcPct val="90000"/>
              </a:lnSpc>
              <a:spcAft>
                <a:spcPts val="600"/>
              </a:spcAft>
              <a:buFont typeface="Arial" panose="020B0604020202020204" pitchFamily="34" charset="0"/>
              <a:buChar char="•"/>
            </a:pPr>
            <a:r>
              <a:rPr lang="en-US" sz="2000" b="0" dirty="0">
                <a:effectLst/>
              </a:rPr>
              <a:t>rules = </a:t>
            </a:r>
            <a:r>
              <a:rPr lang="en-US" sz="2000" b="0">
                <a:effectLst/>
              </a:rPr>
              <a:t>apriori</a:t>
            </a:r>
            <a:r>
              <a:rPr lang="en-US" sz="2000" b="0" dirty="0">
                <a:effectLst/>
              </a:rPr>
              <a:t>(transactions, </a:t>
            </a:r>
            <a:r>
              <a:rPr lang="en-US" sz="2000" b="0">
                <a:effectLst/>
              </a:rPr>
              <a:t>min_support</a:t>
            </a:r>
            <a:r>
              <a:rPr lang="en-US" sz="2000" b="0" dirty="0">
                <a:effectLst/>
              </a:rPr>
              <a:t>=0.003, </a:t>
            </a:r>
            <a:r>
              <a:rPr lang="en-US" sz="2000" b="0">
                <a:effectLst/>
              </a:rPr>
              <a:t>min_confidence</a:t>
            </a:r>
            <a:r>
              <a:rPr lang="en-US" sz="2000" b="0" dirty="0">
                <a:effectLst/>
              </a:rPr>
              <a:t>=0.2, </a:t>
            </a:r>
            <a:r>
              <a:rPr lang="en-US" sz="2000" b="0">
                <a:effectLst/>
              </a:rPr>
              <a:t>min_lift</a:t>
            </a:r>
            <a:r>
              <a:rPr lang="en-US" sz="2000" b="0" dirty="0">
                <a:effectLst/>
              </a:rPr>
              <a:t>=3, </a:t>
            </a:r>
            <a:r>
              <a:rPr lang="en-US" sz="2000" b="0">
                <a:effectLst/>
              </a:rPr>
              <a:t>min_length</a:t>
            </a:r>
            <a:r>
              <a:rPr lang="en-US" sz="2000" b="0" dirty="0">
                <a:effectLst/>
              </a:rPr>
              <a:t>=2)</a:t>
            </a:r>
          </a:p>
          <a:p>
            <a:pPr indent="-2286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92EB32B9-E2F6-732C-E673-B391264E179E}"/>
              </a:ext>
            </a:extLst>
          </p:cNvPr>
          <p:cNvPicPr>
            <a:picLocks noChangeAspect="1"/>
          </p:cNvPicPr>
          <p:nvPr/>
        </p:nvPicPr>
        <p:blipFill>
          <a:blip r:embed="rId2"/>
          <a:stretch>
            <a:fillRect/>
          </a:stretch>
        </p:blipFill>
        <p:spPr>
          <a:xfrm>
            <a:off x="6356519" y="797603"/>
            <a:ext cx="5641879" cy="1611965"/>
          </a:xfrm>
          <a:prstGeom prst="rect">
            <a:avLst/>
          </a:prstGeom>
        </p:spPr>
      </p:pic>
      <p:pic>
        <p:nvPicPr>
          <p:cNvPr id="16" name="Picture 15">
            <a:extLst>
              <a:ext uri="{FF2B5EF4-FFF2-40B4-BE49-F238E27FC236}">
                <a16:creationId xmlns:a16="http://schemas.microsoft.com/office/drawing/2014/main" id="{6CCB598A-3F4B-9BAA-5A8E-02D1233A9F23}"/>
              </a:ext>
            </a:extLst>
          </p:cNvPr>
          <p:cNvPicPr>
            <a:picLocks noChangeAspect="1"/>
          </p:cNvPicPr>
          <p:nvPr/>
        </p:nvPicPr>
        <p:blipFill>
          <a:blip r:embed="rId3"/>
          <a:stretch>
            <a:fillRect/>
          </a:stretch>
        </p:blipFill>
        <p:spPr>
          <a:xfrm>
            <a:off x="6920565" y="2733101"/>
            <a:ext cx="5271436" cy="4124899"/>
          </a:xfrm>
          <a:prstGeom prst="rect">
            <a:avLst/>
          </a:prstGeom>
        </p:spPr>
      </p:pic>
    </p:spTree>
    <p:extLst>
      <p:ext uri="{BB962C8B-B14F-4D97-AF65-F5344CB8AC3E}">
        <p14:creationId xmlns:p14="http://schemas.microsoft.com/office/powerpoint/2010/main" val="3730283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TotalTime>
  <Words>566</Words>
  <Application>Microsoft Office PowerPoint</Application>
  <PresentationFormat>Widescreen</PresentationFormat>
  <Paragraphs>56</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等线</vt:lpstr>
      <vt:lpstr>Arial</vt:lpstr>
      <vt:lpstr>Montserrat</vt:lpstr>
      <vt:lpstr>Montserrat Black</vt:lpstr>
      <vt:lpstr>Noto Sans</vt:lpstr>
      <vt:lpstr>Noto Sans Symbols</vt:lpstr>
      <vt:lpstr>Times New Roman</vt:lpstr>
      <vt:lpstr>义启中细体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无 无</dc:creator>
  <cp:lastModifiedBy>Huy Nguyễn Quang</cp:lastModifiedBy>
  <cp:revision>48</cp:revision>
  <dcterms:created xsi:type="dcterms:W3CDTF">2022-11-18T11:30:47Z</dcterms:created>
  <dcterms:modified xsi:type="dcterms:W3CDTF">2025-04-27T16:34:39Z</dcterms:modified>
</cp:coreProperties>
</file>